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9"/>
  </p:notesMasterIdLst>
  <p:sldIdLst>
    <p:sldId id="288" r:id="rId5"/>
    <p:sldId id="256" r:id="rId6"/>
    <p:sldId id="280" r:id="rId7"/>
    <p:sldId id="447" r:id="rId8"/>
    <p:sldId id="258" r:id="rId9"/>
    <p:sldId id="459" r:id="rId10"/>
    <p:sldId id="271" r:id="rId11"/>
    <p:sldId id="448" r:id="rId12"/>
    <p:sldId id="461" r:id="rId13"/>
    <p:sldId id="281" r:id="rId14"/>
    <p:sldId id="460" r:id="rId15"/>
    <p:sldId id="443" r:id="rId16"/>
    <p:sldId id="283" r:id="rId17"/>
    <p:sldId id="453" r:id="rId18"/>
    <p:sldId id="454" r:id="rId19"/>
    <p:sldId id="452" r:id="rId20"/>
    <p:sldId id="456" r:id="rId21"/>
    <p:sldId id="444" r:id="rId22"/>
    <p:sldId id="455" r:id="rId23"/>
    <p:sldId id="284" r:id="rId24"/>
    <p:sldId id="287" r:id="rId25"/>
    <p:sldId id="457" r:id="rId26"/>
    <p:sldId id="458" r:id="rId27"/>
    <p:sldId id="260" r:id="rId28"/>
  </p:sldIdLst>
  <p:sldSz cx="12192000" cy="6858000"/>
  <p:notesSz cx="6858000" cy="9144000"/>
  <p:embeddedFontLst>
    <p:embeddedFont>
      <p:font typeface="Source Sans Pro" panose="020B0503030403020204" pitchFamily="34" charset="0"/>
      <p:regular r:id="rId30"/>
      <p:bold r:id="rId31"/>
      <p:italic r:id="rId32"/>
      <p:boldItalic r:id="rId33"/>
    </p:embeddedFont>
    <p:embeddedFont>
      <p:font typeface="Verdana Pro Cond" panose="020B0606030504040204" pitchFamily="34" charset="0"/>
      <p:regular r:id="rId34"/>
      <p:bold r:id="rId35"/>
      <p:italic r:id="rId36"/>
      <p:boldItalic r:id="rId37"/>
    </p:embeddedFont>
    <p:embeddedFont>
      <p:font typeface="Verdana Pro Cond Black" panose="020B0A06030504040204" pitchFamily="34" charset="0"/>
      <p:bold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B04"/>
    <a:srgbClr val="FD0E67"/>
    <a:srgbClr val="041D40"/>
    <a:srgbClr val="00CEC0"/>
    <a:srgbClr val="DDE2A7"/>
    <a:srgbClr val="002E5F"/>
    <a:srgbClr val="A7FF42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62F3B-E160-2501-893F-2E5AB2569DB6}" v="4" dt="2025-09-23T11:00:30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y Lan" userId="S::plan@ed.ac.uk::0db9c789-1c25-41d4-a021-64640093e814" providerId="AD" clId="Web-{D7B791B0-B0D5-DA6A-92FD-92BCC39C9631}"/>
    <pc:docChg chg="addSld delSld modSld">
      <pc:chgData name="Joy Lan" userId="S::plan@ed.ac.uk::0db9c789-1c25-41d4-a021-64640093e814" providerId="AD" clId="Web-{D7B791B0-B0D5-DA6A-92FD-92BCC39C9631}" dt="2025-09-18T14:18:18.762" v="174"/>
      <pc:docMkLst>
        <pc:docMk/>
      </pc:docMkLst>
      <pc:sldChg chg="modSp">
        <pc:chgData name="Joy Lan" userId="S::plan@ed.ac.uk::0db9c789-1c25-41d4-a021-64640093e814" providerId="AD" clId="Web-{D7B791B0-B0D5-DA6A-92FD-92BCC39C9631}" dt="2025-09-18T14:10:22.743" v="106" actId="20577"/>
        <pc:sldMkLst>
          <pc:docMk/>
          <pc:sldMk cId="343004325" sldId="281"/>
        </pc:sldMkLst>
        <pc:spChg chg="mod">
          <ac:chgData name="Joy Lan" userId="S::plan@ed.ac.uk::0db9c789-1c25-41d4-a021-64640093e814" providerId="AD" clId="Web-{D7B791B0-B0D5-DA6A-92FD-92BCC39C9631}" dt="2025-09-18T14:10:22.743" v="106" actId="20577"/>
          <ac:spMkLst>
            <pc:docMk/>
            <pc:sldMk cId="343004325" sldId="281"/>
            <ac:spMk id="3" creationId="{0A07BF48-7F6E-37A1-A03D-F54D77B35AAB}"/>
          </ac:spMkLst>
        </pc:spChg>
      </pc:sldChg>
      <pc:sldChg chg="modSp">
        <pc:chgData name="Joy Lan" userId="S::plan@ed.ac.uk::0db9c789-1c25-41d4-a021-64640093e814" providerId="AD" clId="Web-{D7B791B0-B0D5-DA6A-92FD-92BCC39C9631}" dt="2025-09-18T14:08:12.443" v="77" actId="20577"/>
        <pc:sldMkLst>
          <pc:docMk/>
          <pc:sldMk cId="3287822140" sldId="448"/>
        </pc:sldMkLst>
        <pc:spChg chg="mod">
          <ac:chgData name="Joy Lan" userId="S::plan@ed.ac.uk::0db9c789-1c25-41d4-a021-64640093e814" providerId="AD" clId="Web-{D7B791B0-B0D5-DA6A-92FD-92BCC39C9631}" dt="2025-09-18T14:08:12.443" v="77" actId="20577"/>
          <ac:spMkLst>
            <pc:docMk/>
            <pc:sldMk cId="3287822140" sldId="448"/>
            <ac:spMk id="11" creationId="{58A4E430-10A5-4128-F3AB-97622B124725}"/>
          </ac:spMkLst>
        </pc:spChg>
      </pc:sldChg>
      <pc:sldChg chg="modSp">
        <pc:chgData name="Joy Lan" userId="S::plan@ed.ac.uk::0db9c789-1c25-41d4-a021-64640093e814" providerId="AD" clId="Web-{D7B791B0-B0D5-DA6A-92FD-92BCC39C9631}" dt="2025-09-18T14:06:17.330" v="6" actId="20577"/>
        <pc:sldMkLst>
          <pc:docMk/>
          <pc:sldMk cId="523773255" sldId="453"/>
        </pc:sldMkLst>
        <pc:spChg chg="mod">
          <ac:chgData name="Joy Lan" userId="S::plan@ed.ac.uk::0db9c789-1c25-41d4-a021-64640093e814" providerId="AD" clId="Web-{D7B791B0-B0D5-DA6A-92FD-92BCC39C9631}" dt="2025-09-18T14:06:17.330" v="6" actId="20577"/>
          <ac:spMkLst>
            <pc:docMk/>
            <pc:sldMk cId="523773255" sldId="453"/>
            <ac:spMk id="3" creationId="{96338AE4-0E36-4438-43EA-26DF481C4BEA}"/>
          </ac:spMkLst>
        </pc:spChg>
        <pc:spChg chg="mod">
          <ac:chgData name="Joy Lan" userId="S::plan@ed.ac.uk::0db9c789-1c25-41d4-a021-64640093e814" providerId="AD" clId="Web-{D7B791B0-B0D5-DA6A-92FD-92BCC39C9631}" dt="2025-09-18T14:05:36.704" v="3" actId="20577"/>
          <ac:spMkLst>
            <pc:docMk/>
            <pc:sldMk cId="523773255" sldId="453"/>
            <ac:spMk id="7" creationId="{541821B1-ACF7-0BC4-26B2-A362D94885D5}"/>
          </ac:spMkLst>
        </pc:spChg>
      </pc:sldChg>
      <pc:sldChg chg="modSp">
        <pc:chgData name="Joy Lan" userId="S::plan@ed.ac.uk::0db9c789-1c25-41d4-a021-64640093e814" providerId="AD" clId="Web-{D7B791B0-B0D5-DA6A-92FD-92BCC39C9631}" dt="2025-09-18T14:06:56.707" v="35" actId="20577"/>
        <pc:sldMkLst>
          <pc:docMk/>
          <pc:sldMk cId="2904319623" sldId="454"/>
        </pc:sldMkLst>
        <pc:spChg chg="mod">
          <ac:chgData name="Joy Lan" userId="S::plan@ed.ac.uk::0db9c789-1c25-41d4-a021-64640093e814" providerId="AD" clId="Web-{D7B791B0-B0D5-DA6A-92FD-92BCC39C9631}" dt="2025-09-18T14:06:56.707" v="35" actId="20577"/>
          <ac:spMkLst>
            <pc:docMk/>
            <pc:sldMk cId="2904319623" sldId="454"/>
            <ac:spMk id="3" creationId="{63051755-872E-ACB5-21BA-076E7C974AF7}"/>
          </ac:spMkLst>
        </pc:spChg>
        <pc:spChg chg="mod">
          <ac:chgData name="Joy Lan" userId="S::plan@ed.ac.uk::0db9c789-1c25-41d4-a021-64640093e814" providerId="AD" clId="Web-{D7B791B0-B0D5-DA6A-92FD-92BCC39C9631}" dt="2025-09-18T14:06:30.346" v="14" actId="20577"/>
          <ac:spMkLst>
            <pc:docMk/>
            <pc:sldMk cId="2904319623" sldId="454"/>
            <ac:spMk id="7" creationId="{2BB09FDF-1571-D913-6679-9B3FDD79F74A}"/>
          </ac:spMkLst>
        </pc:spChg>
      </pc:sldChg>
    </pc:docChg>
  </pc:docChgLst>
  <pc:docChgLst>
    <pc:chgData name="Joy Lan" userId="S::plan@ed.ac.uk::0db9c789-1c25-41d4-a021-64640093e814" providerId="AD" clId="Web-{2E462F3B-E160-2501-893F-2E5AB2569DB6}"/>
    <pc:docChg chg="modSld">
      <pc:chgData name="Joy Lan" userId="S::plan@ed.ac.uk::0db9c789-1c25-41d4-a021-64640093e814" providerId="AD" clId="Web-{2E462F3B-E160-2501-893F-2E5AB2569DB6}" dt="2025-09-23T11:00:30.916" v="1" actId="20577"/>
      <pc:docMkLst>
        <pc:docMk/>
      </pc:docMkLst>
      <pc:sldChg chg="modSp">
        <pc:chgData name="Joy Lan" userId="S::plan@ed.ac.uk::0db9c789-1c25-41d4-a021-64640093e814" providerId="AD" clId="Web-{2E462F3B-E160-2501-893F-2E5AB2569DB6}" dt="2025-09-23T11:00:30.916" v="1" actId="20577"/>
        <pc:sldMkLst>
          <pc:docMk/>
          <pc:sldMk cId="3592749155" sldId="457"/>
        </pc:sldMkLst>
        <pc:spChg chg="mod">
          <ac:chgData name="Joy Lan" userId="S::plan@ed.ac.uk::0db9c789-1c25-41d4-a021-64640093e814" providerId="AD" clId="Web-{2E462F3B-E160-2501-893F-2E5AB2569DB6}" dt="2025-09-23T11:00:30.916" v="1" actId="20577"/>
          <ac:spMkLst>
            <pc:docMk/>
            <pc:sldMk cId="3592749155" sldId="457"/>
            <ac:spMk id="17" creationId="{6681CF97-0BBE-BE6D-AEBB-0B466688F50E}"/>
          </ac:spMkLst>
        </pc:spChg>
      </pc:sldChg>
    </pc:docChg>
  </pc:docChgLst>
  <pc:docChgLst>
    <pc:chgData name="Joy Lan" userId="S::plan@ed.ac.uk::0db9c789-1c25-41d4-a021-64640093e814" providerId="AD" clId="Web-{CCEEF8F7-4B7A-D798-9ED2-11A4EB99FFCE}"/>
    <pc:docChg chg="addSld delSld modSld">
      <pc:chgData name="Joy Lan" userId="S::plan@ed.ac.uk::0db9c789-1c25-41d4-a021-64640093e814" providerId="AD" clId="Web-{CCEEF8F7-4B7A-D798-9ED2-11A4EB99FFCE}" dt="2025-09-08T14:45:34.740" v="288" actId="20577"/>
      <pc:docMkLst>
        <pc:docMk/>
      </pc:docMkLst>
    </pc:docChg>
  </pc:docChgLst>
  <pc:docChgLst>
    <pc:chgData name="Joy Lan" userId="S::plan@ed.ac.uk::0db9c789-1c25-41d4-a021-64640093e814" providerId="AD" clId="Web-{F82749BE-F35A-B05D-8846-148DC106D7E0}"/>
    <pc:docChg chg="addSld delSld modSld sldOrd">
      <pc:chgData name="Joy Lan" userId="S::plan@ed.ac.uk::0db9c789-1c25-41d4-a021-64640093e814" providerId="AD" clId="Web-{F82749BE-F35A-B05D-8846-148DC106D7E0}" dt="2025-09-19T12:38:22.803" v="516" actId="1076"/>
      <pc:docMkLst>
        <pc:docMk/>
      </pc:docMkLst>
      <pc:sldChg chg="modSp">
        <pc:chgData name="Joy Lan" userId="S::plan@ed.ac.uk::0db9c789-1c25-41d4-a021-64640093e814" providerId="AD" clId="Web-{F82749BE-F35A-B05D-8846-148DC106D7E0}" dt="2025-09-19T10:16:36.893" v="373" actId="20577"/>
        <pc:sldMkLst>
          <pc:docMk/>
          <pc:sldMk cId="3285609294" sldId="283"/>
        </pc:sldMkLst>
        <pc:spChg chg="mod">
          <ac:chgData name="Joy Lan" userId="S::plan@ed.ac.uk::0db9c789-1c25-41d4-a021-64640093e814" providerId="AD" clId="Web-{F82749BE-F35A-B05D-8846-148DC106D7E0}" dt="2025-09-19T10:16:36.893" v="373" actId="20577"/>
          <ac:spMkLst>
            <pc:docMk/>
            <pc:sldMk cId="3285609294" sldId="283"/>
            <ac:spMk id="11" creationId="{00000000-0000-0000-0000-000000000000}"/>
          </ac:spMkLst>
        </pc:spChg>
      </pc:sldChg>
      <pc:sldChg chg="modSp">
        <pc:chgData name="Joy Lan" userId="S::plan@ed.ac.uk::0db9c789-1c25-41d4-a021-64640093e814" providerId="AD" clId="Web-{F82749BE-F35A-B05D-8846-148DC106D7E0}" dt="2025-09-19T10:10:41.305" v="311" actId="20577"/>
        <pc:sldMkLst>
          <pc:docMk/>
          <pc:sldMk cId="1128502714" sldId="443"/>
        </pc:sldMkLst>
        <pc:spChg chg="mod">
          <ac:chgData name="Joy Lan" userId="S::plan@ed.ac.uk::0db9c789-1c25-41d4-a021-64640093e814" providerId="AD" clId="Web-{F82749BE-F35A-B05D-8846-148DC106D7E0}" dt="2025-09-19T10:10:41.305" v="311" actId="20577"/>
          <ac:spMkLst>
            <pc:docMk/>
            <pc:sldMk cId="1128502714" sldId="443"/>
            <ac:spMk id="11" creationId="{B077386C-06B0-3F63-BE62-D75892D452A3}"/>
          </ac:spMkLst>
        </pc:spChg>
      </pc:sldChg>
      <pc:sldChg chg="modSp add del">
        <pc:chgData name="Joy Lan" userId="S::plan@ed.ac.uk::0db9c789-1c25-41d4-a021-64640093e814" providerId="AD" clId="Web-{F82749BE-F35A-B05D-8846-148DC106D7E0}" dt="2025-09-19T12:38:22.803" v="516" actId="1076"/>
        <pc:sldMkLst>
          <pc:docMk/>
          <pc:sldMk cId="3656465021" sldId="444"/>
        </pc:sldMkLst>
        <pc:spChg chg="mod">
          <ac:chgData name="Joy Lan" userId="S::plan@ed.ac.uk::0db9c789-1c25-41d4-a021-64640093e814" providerId="AD" clId="Web-{F82749BE-F35A-B05D-8846-148DC106D7E0}" dt="2025-09-19T12:38:22.803" v="516" actId="1076"/>
          <ac:spMkLst>
            <pc:docMk/>
            <pc:sldMk cId="3656465021" sldId="444"/>
            <ac:spMk id="2" creationId="{F760AE97-FF47-4960-91FE-A1FA87BD9495}"/>
          </ac:spMkLst>
        </pc:spChg>
      </pc:sldChg>
      <pc:sldChg chg="modSp modNotes">
        <pc:chgData name="Joy Lan" userId="S::plan@ed.ac.uk::0db9c789-1c25-41d4-a021-64640093e814" providerId="AD" clId="Web-{F82749BE-F35A-B05D-8846-148DC106D7E0}" dt="2025-09-19T10:07:13.482" v="293" actId="20577"/>
        <pc:sldMkLst>
          <pc:docMk/>
          <pc:sldMk cId="3287822140" sldId="448"/>
        </pc:sldMkLst>
        <pc:spChg chg="mod">
          <ac:chgData name="Joy Lan" userId="S::plan@ed.ac.uk::0db9c789-1c25-41d4-a021-64640093e814" providerId="AD" clId="Web-{F82749BE-F35A-B05D-8846-148DC106D7E0}" dt="2025-09-18T14:30:14.011" v="50" actId="1076"/>
          <ac:spMkLst>
            <pc:docMk/>
            <pc:sldMk cId="3287822140" sldId="448"/>
            <ac:spMk id="4" creationId="{8D484A52-A84B-1894-FDC1-A68BC2E00A4A}"/>
          </ac:spMkLst>
        </pc:spChg>
        <pc:spChg chg="mod">
          <ac:chgData name="Joy Lan" userId="S::plan@ed.ac.uk::0db9c789-1c25-41d4-a021-64640093e814" providerId="AD" clId="Web-{F82749BE-F35A-B05D-8846-148DC106D7E0}" dt="2025-09-19T10:07:13.482" v="293" actId="20577"/>
          <ac:spMkLst>
            <pc:docMk/>
            <pc:sldMk cId="3287822140" sldId="448"/>
            <ac:spMk id="11" creationId="{58A4E430-10A5-4128-F3AB-97622B124725}"/>
          </ac:spMkLst>
        </pc:spChg>
      </pc:sldChg>
      <pc:sldChg chg="modSp">
        <pc:chgData name="Joy Lan" userId="S::plan@ed.ac.uk::0db9c789-1c25-41d4-a021-64640093e814" providerId="AD" clId="Web-{F82749BE-F35A-B05D-8846-148DC106D7E0}" dt="2025-09-18T14:37:59.603" v="89" actId="14100"/>
        <pc:sldMkLst>
          <pc:docMk/>
          <pc:sldMk cId="523773255" sldId="453"/>
        </pc:sldMkLst>
        <pc:spChg chg="mod">
          <ac:chgData name="Joy Lan" userId="S::plan@ed.ac.uk::0db9c789-1c25-41d4-a021-64640093e814" providerId="AD" clId="Web-{F82749BE-F35A-B05D-8846-148DC106D7E0}" dt="2025-09-18T14:37:59.603" v="89" actId="14100"/>
          <ac:spMkLst>
            <pc:docMk/>
            <pc:sldMk cId="523773255" sldId="453"/>
            <ac:spMk id="3" creationId="{96338AE4-0E36-4438-43EA-26DF481C4BEA}"/>
          </ac:spMkLst>
        </pc:spChg>
      </pc:sldChg>
      <pc:sldChg chg="modSp">
        <pc:chgData name="Joy Lan" userId="S::plan@ed.ac.uk::0db9c789-1c25-41d4-a021-64640093e814" providerId="AD" clId="Web-{F82749BE-F35A-B05D-8846-148DC106D7E0}" dt="2025-09-18T14:46:05.192" v="275" actId="20577"/>
        <pc:sldMkLst>
          <pc:docMk/>
          <pc:sldMk cId="707676887" sldId="455"/>
        </pc:sldMkLst>
        <pc:spChg chg="mod">
          <ac:chgData name="Joy Lan" userId="S::plan@ed.ac.uk::0db9c789-1c25-41d4-a021-64640093e814" providerId="AD" clId="Web-{F82749BE-F35A-B05D-8846-148DC106D7E0}" dt="2025-09-18T14:46:05.192" v="275" actId="20577"/>
          <ac:spMkLst>
            <pc:docMk/>
            <pc:sldMk cId="707676887" sldId="455"/>
            <ac:spMk id="11" creationId="{73E29BB0-03D3-8D3A-7723-2CA6F1443734}"/>
          </ac:spMkLst>
        </pc:spChg>
      </pc:sldChg>
      <pc:sldChg chg="modSp">
        <pc:chgData name="Joy Lan" userId="S::plan@ed.ac.uk::0db9c789-1c25-41d4-a021-64640093e814" providerId="AD" clId="Web-{F82749BE-F35A-B05D-8846-148DC106D7E0}" dt="2025-09-18T14:42:51.362" v="177" actId="20577"/>
        <pc:sldMkLst>
          <pc:docMk/>
          <pc:sldMk cId="4182480359" sldId="456"/>
        </pc:sldMkLst>
        <pc:spChg chg="mod">
          <ac:chgData name="Joy Lan" userId="S::plan@ed.ac.uk::0db9c789-1c25-41d4-a021-64640093e814" providerId="AD" clId="Web-{F82749BE-F35A-B05D-8846-148DC106D7E0}" dt="2025-09-18T14:42:51.362" v="177" actId="20577"/>
          <ac:spMkLst>
            <pc:docMk/>
            <pc:sldMk cId="4182480359" sldId="456"/>
            <ac:spMk id="11" creationId="{06F5C2AA-A617-64CF-F2B8-4D7837A6ADDB}"/>
          </ac:spMkLst>
        </pc:spChg>
      </pc:sldChg>
      <pc:sldChg chg="modSp add ord replId">
        <pc:chgData name="Joy Lan" userId="S::plan@ed.ac.uk::0db9c789-1c25-41d4-a021-64640093e814" providerId="AD" clId="Web-{F82749BE-F35A-B05D-8846-148DC106D7E0}" dt="2025-09-19T10:06:10.216" v="284" actId="20577"/>
        <pc:sldMkLst>
          <pc:docMk/>
          <pc:sldMk cId="2256356229" sldId="459"/>
        </pc:sldMkLst>
        <pc:spChg chg="mod">
          <ac:chgData name="Joy Lan" userId="S::plan@ed.ac.uk::0db9c789-1c25-41d4-a021-64640093e814" providerId="AD" clId="Web-{F82749BE-F35A-B05D-8846-148DC106D7E0}" dt="2025-09-18T14:27:44.347" v="44" actId="1076"/>
          <ac:spMkLst>
            <pc:docMk/>
            <pc:sldMk cId="2256356229" sldId="459"/>
            <ac:spMk id="3" creationId="{07E89942-E092-095E-863F-222F6A39C496}"/>
          </ac:spMkLst>
        </pc:spChg>
        <pc:spChg chg="mod">
          <ac:chgData name="Joy Lan" userId="S::plan@ed.ac.uk::0db9c789-1c25-41d4-a021-64640093e814" providerId="AD" clId="Web-{F82749BE-F35A-B05D-8846-148DC106D7E0}" dt="2025-09-19T10:06:10.216" v="284" actId="20577"/>
          <ac:spMkLst>
            <pc:docMk/>
            <pc:sldMk cId="2256356229" sldId="459"/>
            <ac:spMk id="17" creationId="{187C852F-0A10-9A2C-DB0B-9BAD36677EAE}"/>
          </ac:spMkLst>
        </pc:spChg>
        <pc:picChg chg="mod modCrop">
          <ac:chgData name="Joy Lan" userId="S::plan@ed.ac.uk::0db9c789-1c25-41d4-a021-64640093e814" providerId="AD" clId="Web-{F82749BE-F35A-B05D-8846-148DC106D7E0}" dt="2025-09-18T14:26:41.608" v="28" actId="14100"/>
          <ac:picMkLst>
            <pc:docMk/>
            <pc:sldMk cId="2256356229" sldId="459"/>
            <ac:picMk id="4" creationId="{FAC3BAF8-D991-7178-E9E6-2A58A2A946C5}"/>
          </ac:picMkLst>
        </pc:picChg>
      </pc:sldChg>
      <pc:sldChg chg="add replId">
        <pc:chgData name="Joy Lan" userId="S::plan@ed.ac.uk::0db9c789-1c25-41d4-a021-64640093e814" providerId="AD" clId="Web-{F82749BE-F35A-B05D-8846-148DC106D7E0}" dt="2025-09-18T14:28:31.803" v="48"/>
        <pc:sldMkLst>
          <pc:docMk/>
          <pc:sldMk cId="2105546422" sldId="460"/>
        </pc:sldMkLst>
      </pc:sldChg>
      <pc:sldChg chg="addSp delSp modSp add mod ord replId addAnim modShow modNotes">
        <pc:chgData name="Joy Lan" userId="S::plan@ed.ac.uk::0db9c789-1c25-41d4-a021-64640093e814" providerId="AD" clId="Web-{F82749BE-F35A-B05D-8846-148DC106D7E0}" dt="2025-09-19T10:06:37.231" v="285"/>
        <pc:sldMkLst>
          <pc:docMk/>
          <pc:sldMk cId="1700473255" sldId="461"/>
        </pc:sldMkLst>
        <pc:picChg chg="add mod">
          <ac:chgData name="Joy Lan" userId="S::plan@ed.ac.uk::0db9c789-1c25-41d4-a021-64640093e814" providerId="AD" clId="Web-{F82749BE-F35A-B05D-8846-148DC106D7E0}" dt="2025-09-18T14:35:24.944" v="82" actId="1076"/>
          <ac:picMkLst>
            <pc:docMk/>
            <pc:sldMk cId="1700473255" sldId="461"/>
            <ac:picMk id="2" creationId="{743FEC02-10AC-9C6D-6297-9A3F3CDD70F2}"/>
          </ac:picMkLst>
        </pc:picChg>
      </pc:sldChg>
    </pc:docChg>
  </pc:docChgLst>
  <pc:docChgLst>
    <pc:chgData name="Joy Lan" userId="S::plan@ed.ac.uk::0db9c789-1c25-41d4-a021-64640093e814" providerId="AD" clId="Web-{1901D6F5-F2D4-9D2A-0127-37752D5EED79}"/>
    <pc:docChg chg="mod addSld delSld modSld sldOrd addMainMaster delMainMaster">
      <pc:chgData name="Joy Lan" userId="S::plan@ed.ac.uk::0db9c789-1c25-41d4-a021-64640093e814" providerId="AD" clId="Web-{1901D6F5-F2D4-9D2A-0127-37752D5EED79}" dt="2025-09-10T13:15:09.409" v="3122"/>
      <pc:docMkLst>
        <pc:docMk/>
      </pc:docMkLst>
      <pc:sldChg chg="modSp add mod modClrScheme chgLayout">
        <pc:chgData name="Joy Lan" userId="S::plan@ed.ac.uk::0db9c789-1c25-41d4-a021-64640093e814" providerId="AD" clId="Web-{1901D6F5-F2D4-9D2A-0127-37752D5EED79}" dt="2025-09-09T12:21:50.346" v="164" actId="1076"/>
        <pc:sldMkLst>
          <pc:docMk/>
          <pc:sldMk cId="826838966" sldId="256"/>
        </pc:sldMkLst>
        <pc:spChg chg="mod">
          <ac:chgData name="Joy Lan" userId="S::plan@ed.ac.uk::0db9c789-1c25-41d4-a021-64640093e814" providerId="AD" clId="Web-{1901D6F5-F2D4-9D2A-0127-37752D5EED79}" dt="2025-09-09T12:21:50.346" v="164" actId="1076"/>
          <ac:spMkLst>
            <pc:docMk/>
            <pc:sldMk cId="826838966" sldId="256"/>
            <ac:spMk id="5" creationId="{00000000-0000-0000-0000-000000000000}"/>
          </ac:spMkLst>
        </pc:spChg>
      </pc:sldChg>
      <pc:sldChg chg="modSp add">
        <pc:chgData name="Joy Lan" userId="S::plan@ed.ac.uk::0db9c789-1c25-41d4-a021-64640093e814" providerId="AD" clId="Web-{1901D6F5-F2D4-9D2A-0127-37752D5EED79}" dt="2025-09-10T11:04:21.213" v="2366" actId="20577"/>
        <pc:sldMkLst>
          <pc:docMk/>
          <pc:sldMk cId="153338831" sldId="258"/>
        </pc:sldMkLst>
        <pc:spChg chg="mod">
          <ac:chgData name="Joy Lan" userId="S::plan@ed.ac.uk::0db9c789-1c25-41d4-a021-64640093e814" providerId="AD" clId="Web-{1901D6F5-F2D4-9D2A-0127-37752D5EED79}" dt="2025-09-10T11:01:38.035" v="2243" actId="20577"/>
          <ac:spMkLst>
            <pc:docMk/>
            <pc:sldMk cId="153338831" sldId="258"/>
            <ac:spMk id="16" creationId="{00000000-0000-0000-0000-000000000000}"/>
          </ac:spMkLst>
        </pc:spChg>
        <pc:spChg chg="mod">
          <ac:chgData name="Joy Lan" userId="S::plan@ed.ac.uk::0db9c789-1c25-41d4-a021-64640093e814" providerId="AD" clId="Web-{1901D6F5-F2D4-9D2A-0127-37752D5EED79}" dt="2025-09-10T11:04:21.213" v="2366" actId="20577"/>
          <ac:spMkLst>
            <pc:docMk/>
            <pc:sldMk cId="153338831" sldId="258"/>
            <ac:spMk id="17" creationId="{00000000-0000-0000-0000-000000000000}"/>
          </ac:spMkLst>
        </pc:spChg>
      </pc:sldChg>
      <pc:sldChg chg="add">
        <pc:chgData name="Joy Lan" userId="S::plan@ed.ac.uk::0db9c789-1c25-41d4-a021-64640093e814" providerId="AD" clId="Web-{1901D6F5-F2D4-9D2A-0127-37752D5EED79}" dt="2025-09-09T14:22:45.046" v="1183"/>
        <pc:sldMkLst>
          <pc:docMk/>
          <pc:sldMk cId="39564421" sldId="260"/>
        </pc:sldMkLst>
      </pc:sldChg>
      <pc:sldChg chg="addSp delSp modSp add mod modShow">
        <pc:chgData name="Joy Lan" userId="S::plan@ed.ac.uk::0db9c789-1c25-41d4-a021-64640093e814" providerId="AD" clId="Web-{1901D6F5-F2D4-9D2A-0127-37752D5EED79}" dt="2025-09-09T13:07:32.542" v="785"/>
        <pc:sldMkLst>
          <pc:docMk/>
          <pc:sldMk cId="2976271424" sldId="271"/>
        </pc:sldMkLst>
        <pc:spChg chg="add mod">
          <ac:chgData name="Joy Lan" userId="S::plan@ed.ac.uk::0db9c789-1c25-41d4-a021-64640093e814" providerId="AD" clId="Web-{1901D6F5-F2D4-9D2A-0127-37752D5EED79}" dt="2025-09-09T12:23:09.581" v="183" actId="1076"/>
          <ac:spMkLst>
            <pc:docMk/>
            <pc:sldMk cId="2976271424" sldId="271"/>
            <ac:spMk id="15" creationId="{1F41AC4C-C320-7BD7-0C4C-83524CC409EF}"/>
          </ac:spMkLst>
        </pc:spChg>
      </pc:sldChg>
      <pc:sldChg chg="addSp delSp modSp add">
        <pc:chgData name="Joy Lan" userId="S::plan@ed.ac.uk::0db9c789-1c25-41d4-a021-64640093e814" providerId="AD" clId="Web-{1901D6F5-F2D4-9D2A-0127-37752D5EED79}" dt="2025-09-09T14:55:32.316" v="1857" actId="20577"/>
        <pc:sldMkLst>
          <pc:docMk/>
          <pc:sldMk cId="424476429" sldId="280"/>
        </pc:sldMkLst>
        <pc:spChg chg="mod">
          <ac:chgData name="Joy Lan" userId="S::plan@ed.ac.uk::0db9c789-1c25-41d4-a021-64640093e814" providerId="AD" clId="Web-{1901D6F5-F2D4-9D2A-0127-37752D5EED79}" dt="2025-09-09T12:17:08.578" v="146"/>
          <ac:spMkLst>
            <pc:docMk/>
            <pc:sldMk cId="424476429" sldId="280"/>
            <ac:spMk id="4" creationId="{00000000-0000-0000-0000-000000000000}"/>
          </ac:spMkLst>
        </pc:spChg>
        <pc:spChg chg="add mod">
          <ac:chgData name="Joy Lan" userId="S::plan@ed.ac.uk::0db9c789-1c25-41d4-a021-64640093e814" providerId="AD" clId="Web-{1901D6F5-F2D4-9D2A-0127-37752D5EED79}" dt="2025-09-09T12:20:36.658" v="153" actId="20577"/>
          <ac:spMkLst>
            <pc:docMk/>
            <pc:sldMk cId="424476429" sldId="280"/>
            <ac:spMk id="7" creationId="{1C09C553-580D-93FC-5013-2B29858EE24B}"/>
          </ac:spMkLst>
        </pc:spChg>
        <pc:spChg chg="add mod">
          <ac:chgData name="Joy Lan" userId="S::plan@ed.ac.uk::0db9c789-1c25-41d4-a021-64640093e814" providerId="AD" clId="Web-{1901D6F5-F2D4-9D2A-0127-37752D5EED79}" dt="2025-09-09T14:55:32.316" v="1857" actId="20577"/>
          <ac:spMkLst>
            <pc:docMk/>
            <pc:sldMk cId="424476429" sldId="280"/>
            <ac:spMk id="12" creationId="{17C2588B-EF1A-5AA5-BCA7-9C6760364640}"/>
          </ac:spMkLst>
        </pc:spChg>
      </pc:sldChg>
      <pc:sldChg chg="addSp delSp modSp add">
        <pc:chgData name="Joy Lan" userId="S::plan@ed.ac.uk::0db9c789-1c25-41d4-a021-64640093e814" providerId="AD" clId="Web-{1901D6F5-F2D4-9D2A-0127-37752D5EED79}" dt="2025-09-10T11:32:40.422" v="2749" actId="20577"/>
        <pc:sldMkLst>
          <pc:docMk/>
          <pc:sldMk cId="343004325" sldId="281"/>
        </pc:sldMkLst>
        <pc:spChg chg="mod">
          <ac:chgData name="Joy Lan" userId="S::plan@ed.ac.uk::0db9c789-1c25-41d4-a021-64640093e814" providerId="AD" clId="Web-{1901D6F5-F2D4-9D2A-0127-37752D5EED79}" dt="2025-09-09T12:53:13.317" v="683" actId="20577"/>
          <ac:spMkLst>
            <pc:docMk/>
            <pc:sldMk cId="343004325" sldId="281"/>
            <ac:spMk id="2" creationId="{00000000-0000-0000-0000-000000000000}"/>
          </ac:spMkLst>
        </pc:spChg>
        <pc:spChg chg="add mod">
          <ac:chgData name="Joy Lan" userId="S::plan@ed.ac.uk::0db9c789-1c25-41d4-a021-64640093e814" providerId="AD" clId="Web-{1901D6F5-F2D4-9D2A-0127-37752D5EED79}" dt="2025-09-10T11:17:36.553" v="2583" actId="20577"/>
          <ac:spMkLst>
            <pc:docMk/>
            <pc:sldMk cId="343004325" sldId="281"/>
            <ac:spMk id="3" creationId="{0A07BF48-7F6E-37A1-A03D-F54D77B35AAB}"/>
          </ac:spMkLst>
        </pc:spChg>
        <pc:spChg chg="mod">
          <ac:chgData name="Joy Lan" userId="S::plan@ed.ac.uk::0db9c789-1c25-41d4-a021-64640093e814" providerId="AD" clId="Web-{1901D6F5-F2D4-9D2A-0127-37752D5EED79}" dt="2025-09-09T14:04:02.009" v="809" actId="1076"/>
          <ac:spMkLst>
            <pc:docMk/>
            <pc:sldMk cId="343004325" sldId="281"/>
            <ac:spMk id="4" creationId="{00000000-0000-0000-0000-000000000000}"/>
          </ac:spMkLst>
        </pc:spChg>
        <pc:spChg chg="mod">
          <ac:chgData name="Joy Lan" userId="S::plan@ed.ac.uk::0db9c789-1c25-41d4-a021-64640093e814" providerId="AD" clId="Web-{1901D6F5-F2D4-9D2A-0127-37752D5EED79}" dt="2025-09-10T11:32:40.422" v="2749" actId="20577"/>
          <ac:spMkLst>
            <pc:docMk/>
            <pc:sldMk cId="343004325" sldId="281"/>
            <ac:spMk id="14" creationId="{00000000-0000-0000-0000-000000000000}"/>
          </ac:spMkLst>
        </pc:spChg>
      </pc:sldChg>
      <pc:sldChg chg="addSp delSp modSp add">
        <pc:chgData name="Joy Lan" userId="S::plan@ed.ac.uk::0db9c789-1c25-41d4-a021-64640093e814" providerId="AD" clId="Web-{1901D6F5-F2D4-9D2A-0127-37752D5EED79}" dt="2025-09-10T12:51:40.546" v="2758" actId="20577"/>
        <pc:sldMkLst>
          <pc:docMk/>
          <pc:sldMk cId="3285609294" sldId="283"/>
        </pc:sldMkLst>
        <pc:spChg chg="add mod">
          <ac:chgData name="Joy Lan" userId="S::plan@ed.ac.uk::0db9c789-1c25-41d4-a021-64640093e814" providerId="AD" clId="Web-{1901D6F5-F2D4-9D2A-0127-37752D5EED79}" dt="2025-09-10T12:51:40.546" v="2758" actId="20577"/>
          <ac:spMkLst>
            <pc:docMk/>
            <pc:sldMk cId="3285609294" sldId="283"/>
            <ac:spMk id="4" creationId="{24FF798C-EB2A-18E0-FA11-A52E29A425CC}"/>
          </ac:spMkLst>
        </pc:spChg>
        <pc:spChg chg="mod">
          <ac:chgData name="Joy Lan" userId="S::plan@ed.ac.uk::0db9c789-1c25-41d4-a021-64640093e814" providerId="AD" clId="Web-{1901D6F5-F2D4-9D2A-0127-37752D5EED79}" dt="2025-09-10T09:54:10.478" v="1963" actId="20577"/>
          <ac:spMkLst>
            <pc:docMk/>
            <pc:sldMk cId="3285609294" sldId="283"/>
            <ac:spMk id="11" creationId="{00000000-0000-0000-0000-000000000000}"/>
          </ac:spMkLst>
        </pc:spChg>
      </pc:sldChg>
      <pc:sldChg chg="modSp add">
        <pc:chgData name="Joy Lan" userId="S::plan@ed.ac.uk::0db9c789-1c25-41d4-a021-64640093e814" providerId="AD" clId="Web-{1901D6F5-F2D4-9D2A-0127-37752D5EED79}" dt="2025-09-10T09:47:33.986" v="1899" actId="20577"/>
        <pc:sldMkLst>
          <pc:docMk/>
          <pc:sldMk cId="1571458581" sldId="284"/>
        </pc:sldMkLst>
        <pc:spChg chg="mod">
          <ac:chgData name="Joy Lan" userId="S::plan@ed.ac.uk::0db9c789-1c25-41d4-a021-64640093e814" providerId="AD" clId="Web-{1901D6F5-F2D4-9D2A-0127-37752D5EED79}" dt="2025-09-10T09:47:33.986" v="1899" actId="20577"/>
          <ac:spMkLst>
            <pc:docMk/>
            <pc:sldMk cId="1571458581" sldId="284"/>
            <ac:spMk id="12" creationId="{00000000-0000-0000-0000-000000000000}"/>
          </ac:spMkLst>
        </pc:spChg>
      </pc:sldChg>
      <pc:sldChg chg="add">
        <pc:chgData name="Joy Lan" userId="S::plan@ed.ac.uk::0db9c789-1c25-41d4-a021-64640093e814" providerId="AD" clId="Web-{1901D6F5-F2D4-9D2A-0127-37752D5EED79}" dt="2025-09-09T14:22:43.608" v="1179"/>
        <pc:sldMkLst>
          <pc:docMk/>
          <pc:sldMk cId="1167169845" sldId="287"/>
        </pc:sldMkLst>
      </pc:sldChg>
      <pc:sldChg chg="modSp add del mod modClrScheme chgLayout">
        <pc:chgData name="Joy Lan" userId="S::plan@ed.ac.uk::0db9c789-1c25-41d4-a021-64640093e814" providerId="AD" clId="Web-{1901D6F5-F2D4-9D2A-0127-37752D5EED79}" dt="2025-09-09T12:38:30.793" v="329" actId="1076"/>
        <pc:sldMkLst>
          <pc:docMk/>
          <pc:sldMk cId="1661217771" sldId="288"/>
        </pc:sldMkLst>
        <pc:spChg chg="mod">
          <ac:chgData name="Joy Lan" userId="S::plan@ed.ac.uk::0db9c789-1c25-41d4-a021-64640093e814" providerId="AD" clId="Web-{1901D6F5-F2D4-9D2A-0127-37752D5EED79}" dt="2025-09-09T12:38:20.418" v="328" actId="20577"/>
          <ac:spMkLst>
            <pc:docMk/>
            <pc:sldMk cId="1661217771" sldId="288"/>
            <ac:spMk id="5" creationId="{00000000-0000-0000-0000-000000000000}"/>
          </ac:spMkLst>
        </pc:spChg>
        <pc:picChg chg="mod">
          <ac:chgData name="Joy Lan" userId="S::plan@ed.ac.uk::0db9c789-1c25-41d4-a021-64640093e814" providerId="AD" clId="Web-{1901D6F5-F2D4-9D2A-0127-37752D5EED79}" dt="2025-09-09T12:38:30.793" v="329" actId="1076"/>
          <ac:picMkLst>
            <pc:docMk/>
            <pc:sldMk cId="1661217771" sldId="288"/>
            <ac:picMk id="2" creationId="{00000000-0000-0000-0000-000000000000}"/>
          </ac:picMkLst>
        </pc:picChg>
      </pc:sldChg>
      <pc:sldChg chg="addSp delSp modSp add replId">
        <pc:chgData name="Joy Lan" userId="S::plan@ed.ac.uk::0db9c789-1c25-41d4-a021-64640093e814" providerId="AD" clId="Web-{1901D6F5-F2D4-9D2A-0127-37752D5EED79}" dt="2025-09-10T12:52:31.062" v="2766"/>
        <pc:sldMkLst>
          <pc:docMk/>
          <pc:sldMk cId="1128502714" sldId="443"/>
        </pc:sldMkLst>
        <pc:spChg chg="add">
          <ac:chgData name="Joy Lan" userId="S::plan@ed.ac.uk::0db9c789-1c25-41d4-a021-64640093e814" providerId="AD" clId="Web-{1901D6F5-F2D4-9D2A-0127-37752D5EED79}" dt="2025-09-10T12:52:31.062" v="2766"/>
          <ac:spMkLst>
            <pc:docMk/>
            <pc:sldMk cId="1128502714" sldId="443"/>
            <ac:spMk id="4" creationId="{C1248CF1-7453-8F30-55C3-D3B70BC4DB0E}"/>
          </ac:spMkLst>
        </pc:spChg>
        <pc:spChg chg="mod">
          <ac:chgData name="Joy Lan" userId="S::plan@ed.ac.uk::0db9c789-1c25-41d4-a021-64640093e814" providerId="AD" clId="Web-{1901D6F5-F2D4-9D2A-0127-37752D5EED79}" dt="2025-09-10T09:45:31.029" v="1892" actId="20577"/>
          <ac:spMkLst>
            <pc:docMk/>
            <pc:sldMk cId="1128502714" sldId="443"/>
            <ac:spMk id="11" creationId="{B077386C-06B0-3F63-BE62-D75892D452A3}"/>
          </ac:spMkLst>
        </pc:spChg>
      </pc:sldChg>
      <pc:sldChg chg="addSp delSp modSp add ord replId">
        <pc:chgData name="Joy Lan" userId="S::plan@ed.ac.uk::0db9c789-1c25-41d4-a021-64640093e814" providerId="AD" clId="Web-{1901D6F5-F2D4-9D2A-0127-37752D5EED79}" dt="2025-09-10T11:30:33.432" v="2738" actId="14100"/>
        <pc:sldMkLst>
          <pc:docMk/>
          <pc:sldMk cId="3656465021" sldId="444"/>
        </pc:sldMkLst>
        <pc:spChg chg="mod">
          <ac:chgData name="Joy Lan" userId="S::plan@ed.ac.uk::0db9c789-1c25-41d4-a021-64640093e814" providerId="AD" clId="Web-{1901D6F5-F2D4-9D2A-0127-37752D5EED79}" dt="2025-09-10T09:46:34.281" v="1893" actId="14100"/>
          <ac:spMkLst>
            <pc:docMk/>
            <pc:sldMk cId="3656465021" sldId="444"/>
            <ac:spMk id="2" creationId="{F760AE97-FF47-4960-91FE-A1FA87BD9495}"/>
          </ac:spMkLst>
        </pc:spChg>
        <pc:spChg chg="mod">
          <ac:chgData name="Joy Lan" userId="S::plan@ed.ac.uk::0db9c789-1c25-41d4-a021-64640093e814" providerId="AD" clId="Web-{1901D6F5-F2D4-9D2A-0127-37752D5EED79}" dt="2025-09-10T11:30:33.432" v="2738" actId="14100"/>
          <ac:spMkLst>
            <pc:docMk/>
            <pc:sldMk cId="3656465021" sldId="444"/>
            <ac:spMk id="3" creationId="{D0520C52-0A9D-4494-BABA-5C2D884EB98F}"/>
          </ac:spMkLst>
        </pc:spChg>
        <pc:spChg chg="add mod">
          <ac:chgData name="Joy Lan" userId="S::plan@ed.ac.uk::0db9c789-1c25-41d4-a021-64640093e814" providerId="AD" clId="Web-{1901D6F5-F2D4-9D2A-0127-37752D5EED79}" dt="2025-09-10T11:30:29.525" v="2737" actId="20577"/>
          <ac:spMkLst>
            <pc:docMk/>
            <pc:sldMk cId="3656465021" sldId="444"/>
            <ac:spMk id="7" creationId="{40E2D2A3-EAB5-2D28-A1DA-78FB1A6F654A}"/>
          </ac:spMkLst>
        </pc:spChg>
      </pc:sldChg>
      <pc:sldChg chg="addSp delSp modSp add mod replId modShow">
        <pc:chgData name="Joy Lan" userId="S::plan@ed.ac.uk::0db9c789-1c25-41d4-a021-64640093e814" providerId="AD" clId="Web-{1901D6F5-F2D4-9D2A-0127-37752D5EED79}" dt="2025-09-10T12:43:20.661" v="2750"/>
        <pc:sldMkLst>
          <pc:docMk/>
          <pc:sldMk cId="2512890967" sldId="447"/>
        </pc:sldMkLst>
        <pc:spChg chg="mod">
          <ac:chgData name="Joy Lan" userId="S::plan@ed.ac.uk::0db9c789-1c25-41d4-a021-64640093e814" providerId="AD" clId="Web-{1901D6F5-F2D4-9D2A-0127-37752D5EED79}" dt="2025-09-10T10:51:38.025" v="2083" actId="1076"/>
          <ac:spMkLst>
            <pc:docMk/>
            <pc:sldMk cId="2512890967" sldId="447"/>
            <ac:spMk id="2" creationId="{3318AC04-A201-18D1-F2AA-FEE84BD126BF}"/>
          </ac:spMkLst>
        </pc:spChg>
        <pc:spChg chg="mod">
          <ac:chgData name="Joy Lan" userId="S::plan@ed.ac.uk::0db9c789-1c25-41d4-a021-64640093e814" providerId="AD" clId="Web-{1901D6F5-F2D4-9D2A-0127-37752D5EED79}" dt="2025-09-10T10:51:34.806" v="2082" actId="1076"/>
          <ac:spMkLst>
            <pc:docMk/>
            <pc:sldMk cId="2512890967" sldId="447"/>
            <ac:spMk id="14" creationId="{8174D7C0-8742-F8FA-2B3A-C63B518A522D}"/>
          </ac:spMkLst>
        </pc:spChg>
      </pc:sldChg>
      <pc:sldChg chg="modSp add replId">
        <pc:chgData name="Joy Lan" userId="S::plan@ed.ac.uk::0db9c789-1c25-41d4-a021-64640093e814" providerId="AD" clId="Web-{1901D6F5-F2D4-9D2A-0127-37752D5EED79}" dt="2025-09-10T11:17:03.378" v="2534" actId="20577"/>
        <pc:sldMkLst>
          <pc:docMk/>
          <pc:sldMk cId="3287822140" sldId="448"/>
        </pc:sldMkLst>
        <pc:spChg chg="mod">
          <ac:chgData name="Joy Lan" userId="S::plan@ed.ac.uk::0db9c789-1c25-41d4-a021-64640093e814" providerId="AD" clId="Web-{1901D6F5-F2D4-9D2A-0127-37752D5EED79}" dt="2025-09-10T11:16:39.878" v="2526" actId="14100"/>
          <ac:spMkLst>
            <pc:docMk/>
            <pc:sldMk cId="3287822140" sldId="448"/>
            <ac:spMk id="2" creationId="{A4D1A24E-ADCC-C5D6-3798-A5350AA0A0D3}"/>
          </ac:spMkLst>
        </pc:spChg>
        <pc:spChg chg="mod">
          <ac:chgData name="Joy Lan" userId="S::plan@ed.ac.uk::0db9c789-1c25-41d4-a021-64640093e814" providerId="AD" clId="Web-{1901D6F5-F2D4-9D2A-0127-37752D5EED79}" dt="2025-09-10T11:16:43.878" v="2527" actId="1076"/>
          <ac:spMkLst>
            <pc:docMk/>
            <pc:sldMk cId="3287822140" sldId="448"/>
            <ac:spMk id="4" creationId="{8D484A52-A84B-1894-FDC1-A68BC2E00A4A}"/>
          </ac:spMkLst>
        </pc:spChg>
        <pc:spChg chg="mod">
          <ac:chgData name="Joy Lan" userId="S::plan@ed.ac.uk::0db9c789-1c25-41d4-a021-64640093e814" providerId="AD" clId="Web-{1901D6F5-F2D4-9D2A-0127-37752D5EED79}" dt="2025-09-10T11:17:03.378" v="2534" actId="20577"/>
          <ac:spMkLst>
            <pc:docMk/>
            <pc:sldMk cId="3287822140" sldId="448"/>
            <ac:spMk id="11" creationId="{58A4E430-10A5-4128-F3AB-97622B124725}"/>
          </ac:spMkLst>
        </pc:spChg>
      </pc:sldChg>
      <pc:sldChg chg="modSp add ord replId">
        <pc:chgData name="Joy Lan" userId="S::plan@ed.ac.uk::0db9c789-1c25-41d4-a021-64640093e814" providerId="AD" clId="Web-{1901D6F5-F2D4-9D2A-0127-37752D5EED79}" dt="2025-09-10T13:01:34.962" v="3009" actId="20577"/>
        <pc:sldMkLst>
          <pc:docMk/>
          <pc:sldMk cId="3930303216" sldId="452"/>
        </pc:sldMkLst>
        <pc:spChg chg="mod">
          <ac:chgData name="Joy Lan" userId="S::plan@ed.ac.uk::0db9c789-1c25-41d4-a021-64640093e814" providerId="AD" clId="Web-{1901D6F5-F2D4-9D2A-0127-37752D5EED79}" dt="2025-09-10T12:59:50.927" v="2961" actId="20577"/>
          <ac:spMkLst>
            <pc:docMk/>
            <pc:sldMk cId="3930303216" sldId="452"/>
            <ac:spMk id="4" creationId="{41C8B3B1-0237-5A13-3650-7EDFC1DF6C08}"/>
          </ac:spMkLst>
        </pc:spChg>
        <pc:spChg chg="mod">
          <ac:chgData name="Joy Lan" userId="S::plan@ed.ac.uk::0db9c789-1c25-41d4-a021-64640093e814" providerId="AD" clId="Web-{1901D6F5-F2D4-9D2A-0127-37752D5EED79}" dt="2025-09-10T13:01:34.962" v="3009" actId="20577"/>
          <ac:spMkLst>
            <pc:docMk/>
            <pc:sldMk cId="3930303216" sldId="452"/>
            <ac:spMk id="11" creationId="{847B8DBF-D0AB-8BB8-F368-73004EC23DFE}"/>
          </ac:spMkLst>
        </pc:spChg>
      </pc:sldChg>
      <pc:sldChg chg="addSp delSp modSp add replId">
        <pc:chgData name="Joy Lan" userId="S::plan@ed.ac.uk::0db9c789-1c25-41d4-a021-64640093e814" providerId="AD" clId="Web-{1901D6F5-F2D4-9D2A-0127-37752D5EED79}" dt="2025-09-10T12:58:20.799" v="2946" actId="20577"/>
        <pc:sldMkLst>
          <pc:docMk/>
          <pc:sldMk cId="523773255" sldId="453"/>
        </pc:sldMkLst>
        <pc:spChg chg="mod">
          <ac:chgData name="Joy Lan" userId="S::plan@ed.ac.uk::0db9c789-1c25-41d4-a021-64640093e814" providerId="AD" clId="Web-{1901D6F5-F2D4-9D2A-0127-37752D5EED79}" dt="2025-09-10T12:58:20.799" v="2946" actId="20577"/>
          <ac:spMkLst>
            <pc:docMk/>
            <pc:sldMk cId="523773255" sldId="453"/>
            <ac:spMk id="3" creationId="{96338AE4-0E36-4438-43EA-26DF481C4BEA}"/>
          </ac:spMkLst>
        </pc:spChg>
        <pc:spChg chg="mod">
          <ac:chgData name="Joy Lan" userId="S::plan@ed.ac.uk::0db9c789-1c25-41d4-a021-64640093e814" providerId="AD" clId="Web-{1901D6F5-F2D4-9D2A-0127-37752D5EED79}" dt="2025-09-10T12:55:49.914" v="2875" actId="20577"/>
          <ac:spMkLst>
            <pc:docMk/>
            <pc:sldMk cId="523773255" sldId="453"/>
            <ac:spMk id="7" creationId="{541821B1-ACF7-0BC4-26B2-A362D94885D5}"/>
          </ac:spMkLst>
        </pc:spChg>
        <pc:picChg chg="add mod">
          <ac:chgData name="Joy Lan" userId="S::plan@ed.ac.uk::0db9c789-1c25-41d4-a021-64640093e814" providerId="AD" clId="Web-{1901D6F5-F2D4-9D2A-0127-37752D5EED79}" dt="2025-09-10T12:56:14.572" v="2883" actId="1076"/>
          <ac:picMkLst>
            <pc:docMk/>
            <pc:sldMk cId="523773255" sldId="453"/>
            <ac:picMk id="5" creationId="{2A5FE4BA-2FBD-EF17-87B7-3A18046488B9}"/>
          </ac:picMkLst>
        </pc:picChg>
      </pc:sldChg>
      <pc:sldChg chg="addSp delSp modSp add replId">
        <pc:chgData name="Joy Lan" userId="S::plan@ed.ac.uk::0db9c789-1c25-41d4-a021-64640093e814" providerId="AD" clId="Web-{1901D6F5-F2D4-9D2A-0127-37752D5EED79}" dt="2025-09-10T12:58:32.190" v="2953" actId="1076"/>
        <pc:sldMkLst>
          <pc:docMk/>
          <pc:sldMk cId="2904319623" sldId="454"/>
        </pc:sldMkLst>
        <pc:spChg chg="mod">
          <ac:chgData name="Joy Lan" userId="S::plan@ed.ac.uk::0db9c789-1c25-41d4-a021-64640093e814" providerId="AD" clId="Web-{1901D6F5-F2D4-9D2A-0127-37752D5EED79}" dt="2025-09-10T12:58:24.689" v="2949" actId="20577"/>
          <ac:spMkLst>
            <pc:docMk/>
            <pc:sldMk cId="2904319623" sldId="454"/>
            <ac:spMk id="3" creationId="{63051755-872E-ACB5-21BA-076E7C974AF7}"/>
          </ac:spMkLst>
        </pc:spChg>
        <pc:picChg chg="add mod">
          <ac:chgData name="Joy Lan" userId="S::plan@ed.ac.uk::0db9c789-1c25-41d4-a021-64640093e814" providerId="AD" clId="Web-{1901D6F5-F2D4-9D2A-0127-37752D5EED79}" dt="2025-09-10T12:58:32.190" v="2953" actId="1076"/>
          <ac:picMkLst>
            <pc:docMk/>
            <pc:sldMk cId="2904319623" sldId="454"/>
            <ac:picMk id="2" creationId="{BD9058E4-5B7A-2EB5-D7A4-000E32CDDD91}"/>
          </ac:picMkLst>
        </pc:picChg>
      </pc:sldChg>
      <pc:sldChg chg="modSp add replId">
        <pc:chgData name="Joy Lan" userId="S::plan@ed.ac.uk::0db9c789-1c25-41d4-a021-64640093e814" providerId="AD" clId="Web-{1901D6F5-F2D4-9D2A-0127-37752D5EED79}" dt="2025-09-10T13:01:49.056" v="3013" actId="20577"/>
        <pc:sldMkLst>
          <pc:docMk/>
          <pc:sldMk cId="707676887" sldId="455"/>
        </pc:sldMkLst>
        <pc:spChg chg="mod">
          <ac:chgData name="Joy Lan" userId="S::plan@ed.ac.uk::0db9c789-1c25-41d4-a021-64640093e814" providerId="AD" clId="Web-{1901D6F5-F2D4-9D2A-0127-37752D5EED79}" dt="2025-09-10T13:01:49.056" v="3013" actId="20577"/>
          <ac:spMkLst>
            <pc:docMk/>
            <pc:sldMk cId="707676887" sldId="455"/>
            <ac:spMk id="4" creationId="{A94BE487-D61F-3730-D9E9-162D12490D56}"/>
          </ac:spMkLst>
        </pc:spChg>
      </pc:sldChg>
      <pc:sldChg chg="modSp add replId">
        <pc:chgData name="Joy Lan" userId="S::plan@ed.ac.uk::0db9c789-1c25-41d4-a021-64640093e814" providerId="AD" clId="Web-{1901D6F5-F2D4-9D2A-0127-37752D5EED79}" dt="2025-09-10T13:02:01.166" v="3016" actId="20577"/>
        <pc:sldMkLst>
          <pc:docMk/>
          <pc:sldMk cId="4182480359" sldId="456"/>
        </pc:sldMkLst>
        <pc:spChg chg="mod">
          <ac:chgData name="Joy Lan" userId="S::plan@ed.ac.uk::0db9c789-1c25-41d4-a021-64640093e814" providerId="AD" clId="Web-{1901D6F5-F2D4-9D2A-0127-37752D5EED79}" dt="2025-09-10T13:02:01.166" v="3016" actId="20577"/>
          <ac:spMkLst>
            <pc:docMk/>
            <pc:sldMk cId="4182480359" sldId="456"/>
            <ac:spMk id="4" creationId="{008596A8-47C1-3197-93CB-479C3E07C827}"/>
          </ac:spMkLst>
        </pc:spChg>
      </pc:sldChg>
      <pc:sldChg chg="addSp delSp modSp add replId">
        <pc:chgData name="Joy Lan" userId="S::plan@ed.ac.uk::0db9c789-1c25-41d4-a021-64640093e814" providerId="AD" clId="Web-{1901D6F5-F2D4-9D2A-0127-37752D5EED79}" dt="2025-09-10T13:15:04.596" v="3121" actId="20577"/>
        <pc:sldMkLst>
          <pc:docMk/>
          <pc:sldMk cId="3592749155" sldId="457"/>
        </pc:sldMkLst>
        <pc:spChg chg="mod">
          <ac:chgData name="Joy Lan" userId="S::plan@ed.ac.uk::0db9c789-1c25-41d4-a021-64640093e814" providerId="AD" clId="Web-{1901D6F5-F2D4-9D2A-0127-37752D5EED79}" dt="2025-09-10T13:12:19.320" v="3047" actId="14100"/>
          <ac:spMkLst>
            <pc:docMk/>
            <pc:sldMk cId="3592749155" sldId="457"/>
            <ac:spMk id="16" creationId="{BCDF4D51-6B29-21DE-0179-23F6076BD866}"/>
          </ac:spMkLst>
        </pc:spChg>
        <pc:spChg chg="mod">
          <ac:chgData name="Joy Lan" userId="S::plan@ed.ac.uk::0db9c789-1c25-41d4-a021-64640093e814" providerId="AD" clId="Web-{1901D6F5-F2D4-9D2A-0127-37752D5EED79}" dt="2025-09-10T13:15:04.596" v="3121" actId="20577"/>
          <ac:spMkLst>
            <pc:docMk/>
            <pc:sldMk cId="3592749155" sldId="457"/>
            <ac:spMk id="17" creationId="{6681CF97-0BBE-BE6D-AEBB-0B466688F50E}"/>
          </ac:spMkLst>
        </pc:spChg>
      </pc:sldChg>
      <pc:sldChg chg="delSp modSp add replId">
        <pc:chgData name="Joy Lan" userId="S::plan@ed.ac.uk::0db9c789-1c25-41d4-a021-64640093e814" providerId="AD" clId="Web-{1901D6F5-F2D4-9D2A-0127-37752D5EED79}" dt="2025-09-10T13:12:56.885" v="3060" actId="14100"/>
        <pc:sldMkLst>
          <pc:docMk/>
          <pc:sldMk cId="3698404190" sldId="458"/>
        </pc:sldMkLst>
        <pc:spChg chg="mod">
          <ac:chgData name="Joy Lan" userId="S::plan@ed.ac.uk::0db9c789-1c25-41d4-a021-64640093e814" providerId="AD" clId="Web-{1901D6F5-F2D4-9D2A-0127-37752D5EED79}" dt="2025-09-10T13:12:56.885" v="3060" actId="14100"/>
          <ac:spMkLst>
            <pc:docMk/>
            <pc:sldMk cId="3698404190" sldId="458"/>
            <ac:spMk id="16" creationId="{D7837D6A-FC29-07DB-BA51-326B66BADD62}"/>
          </ac:spMkLst>
        </pc:spChg>
      </pc:sldChg>
      <pc:sldMasterChg chg="add addSldLayout modSldLayout">
        <pc:chgData name="Joy Lan" userId="S::plan@ed.ac.uk::0db9c789-1c25-41d4-a021-64640093e814" providerId="AD" clId="Web-{1901D6F5-F2D4-9D2A-0127-37752D5EED79}" dt="2025-09-09T12:07:21.105" v="20"/>
        <pc:sldMasterMkLst>
          <pc:docMk/>
          <pc:sldMasterMk cId="80200150" sldId="2147483660"/>
        </pc:sldMasterMkLst>
        <pc:sldLayoutChg chg="add mod replId">
          <pc:chgData name="Joy Lan" userId="S::plan@ed.ac.uk::0db9c789-1c25-41d4-a021-64640093e814" providerId="AD" clId="Web-{1901D6F5-F2D4-9D2A-0127-37752D5EED79}" dt="2025-09-09T12:07:21.105" v="20"/>
          <pc:sldLayoutMkLst>
            <pc:docMk/>
            <pc:sldMasterMk cId="80200150" sldId="2147483660"/>
            <pc:sldLayoutMk cId="2256969662" sldId="2147483661"/>
          </pc:sldLayoutMkLst>
        </pc:sldLayoutChg>
        <pc:sldLayoutChg chg="add mod replId">
          <pc:chgData name="Joy Lan" userId="S::plan@ed.ac.uk::0db9c789-1c25-41d4-a021-64640093e814" providerId="AD" clId="Web-{1901D6F5-F2D4-9D2A-0127-37752D5EED79}" dt="2025-09-09T12:07:21.105" v="20"/>
          <pc:sldLayoutMkLst>
            <pc:docMk/>
            <pc:sldMasterMk cId="80200150" sldId="2147483660"/>
            <pc:sldLayoutMk cId="2215944834" sldId="2147483662"/>
          </pc:sldLayoutMkLst>
        </pc:sldLayoutChg>
        <pc:sldLayoutChg chg="add mod replId">
          <pc:chgData name="Joy Lan" userId="S::plan@ed.ac.uk::0db9c789-1c25-41d4-a021-64640093e814" providerId="AD" clId="Web-{1901D6F5-F2D4-9D2A-0127-37752D5EED79}" dt="2025-09-09T12:07:21.105" v="20"/>
          <pc:sldLayoutMkLst>
            <pc:docMk/>
            <pc:sldMasterMk cId="80200150" sldId="2147483660"/>
            <pc:sldLayoutMk cId="2109788426" sldId="2147483663"/>
          </pc:sldLayoutMkLst>
        </pc:sldLayoutChg>
        <pc:sldLayoutChg chg="add mod replId">
          <pc:chgData name="Joy Lan" userId="S::plan@ed.ac.uk::0db9c789-1c25-41d4-a021-64640093e814" providerId="AD" clId="Web-{1901D6F5-F2D4-9D2A-0127-37752D5EED79}" dt="2025-09-09T12:07:21.105" v="20"/>
          <pc:sldLayoutMkLst>
            <pc:docMk/>
            <pc:sldMasterMk cId="80200150" sldId="2147483660"/>
            <pc:sldLayoutMk cId="20817899" sldId="2147483664"/>
          </pc:sldLayoutMkLst>
        </pc:sldLayoutChg>
        <pc:sldLayoutChg chg="add mod replId">
          <pc:chgData name="Joy Lan" userId="S::plan@ed.ac.uk::0db9c789-1c25-41d4-a021-64640093e814" providerId="AD" clId="Web-{1901D6F5-F2D4-9D2A-0127-37752D5EED79}" dt="2025-09-09T12:07:21.105" v="20"/>
          <pc:sldLayoutMkLst>
            <pc:docMk/>
            <pc:sldMasterMk cId="80200150" sldId="2147483660"/>
            <pc:sldLayoutMk cId="1315208785" sldId="2147483665"/>
          </pc:sldLayoutMkLst>
        </pc:sldLayoutChg>
        <pc:sldLayoutChg chg="add mod replId">
          <pc:chgData name="Joy Lan" userId="S::plan@ed.ac.uk::0db9c789-1c25-41d4-a021-64640093e814" providerId="AD" clId="Web-{1901D6F5-F2D4-9D2A-0127-37752D5EED79}" dt="2025-09-09T12:07:21.105" v="20"/>
          <pc:sldLayoutMkLst>
            <pc:docMk/>
            <pc:sldMasterMk cId="80200150" sldId="2147483660"/>
            <pc:sldLayoutMk cId="2029127580" sldId="2147483666"/>
          </pc:sldLayoutMkLst>
        </pc:sldLayoutChg>
        <pc:sldLayoutChg chg="add mod replId">
          <pc:chgData name="Joy Lan" userId="S::plan@ed.ac.uk::0db9c789-1c25-41d4-a021-64640093e814" providerId="AD" clId="Web-{1901D6F5-F2D4-9D2A-0127-37752D5EED79}" dt="2025-09-09T12:07:21.105" v="20"/>
          <pc:sldLayoutMkLst>
            <pc:docMk/>
            <pc:sldMasterMk cId="80200150" sldId="2147483660"/>
            <pc:sldLayoutMk cId="441788834" sldId="2147483667"/>
          </pc:sldLayoutMkLst>
        </pc:sldLayoutChg>
        <pc:sldLayoutChg chg="add mod replId">
          <pc:chgData name="Joy Lan" userId="S::plan@ed.ac.uk::0db9c789-1c25-41d4-a021-64640093e814" providerId="AD" clId="Web-{1901D6F5-F2D4-9D2A-0127-37752D5EED79}" dt="2025-09-09T12:07:21.105" v="20"/>
          <pc:sldLayoutMkLst>
            <pc:docMk/>
            <pc:sldMasterMk cId="80200150" sldId="2147483660"/>
            <pc:sldLayoutMk cId="3069871270" sldId="2147483668"/>
          </pc:sldLayoutMkLst>
        </pc:sldLayoutChg>
        <pc:sldLayoutChg chg="add mod replId">
          <pc:chgData name="Joy Lan" userId="S::plan@ed.ac.uk::0db9c789-1c25-41d4-a021-64640093e814" providerId="AD" clId="Web-{1901D6F5-F2D4-9D2A-0127-37752D5EED79}" dt="2025-09-09T12:07:21.105" v="20"/>
          <pc:sldLayoutMkLst>
            <pc:docMk/>
            <pc:sldMasterMk cId="80200150" sldId="2147483660"/>
            <pc:sldLayoutMk cId="1737117034" sldId="2147483669"/>
          </pc:sldLayoutMkLst>
        </pc:sldLayoutChg>
        <pc:sldLayoutChg chg="add mod replId">
          <pc:chgData name="Joy Lan" userId="S::plan@ed.ac.uk::0db9c789-1c25-41d4-a021-64640093e814" providerId="AD" clId="Web-{1901D6F5-F2D4-9D2A-0127-37752D5EED79}" dt="2025-09-09T12:07:21.105" v="20"/>
          <pc:sldLayoutMkLst>
            <pc:docMk/>
            <pc:sldMasterMk cId="80200150" sldId="2147483660"/>
            <pc:sldLayoutMk cId="1822826326" sldId="2147483670"/>
          </pc:sldLayoutMkLst>
        </pc:sldLayoutChg>
        <pc:sldLayoutChg chg="add mod replId">
          <pc:chgData name="Joy Lan" userId="S::plan@ed.ac.uk::0db9c789-1c25-41d4-a021-64640093e814" providerId="AD" clId="Web-{1901D6F5-F2D4-9D2A-0127-37752D5EED79}" dt="2025-09-09T12:07:21.105" v="20"/>
          <pc:sldLayoutMkLst>
            <pc:docMk/>
            <pc:sldMasterMk cId="80200150" sldId="2147483660"/>
            <pc:sldLayoutMk cId="405706053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659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56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8A8F3-DD4C-24EB-0157-61E7B0E97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35E0E-B07B-E822-1D29-40B45450B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83462-359C-0694-41E4-7D1657B2A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DFF36-8AB9-6446-8C91-AFB039A8A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085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FDC71-133C-FD17-6540-C4E3DDAF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01148-47F2-E4DD-8274-578249B6F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B22DC-BDD0-953C-9D73-F55BCD0AA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BB92B-B3D1-3004-535A-82C543A85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795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02608-085B-AAEE-68E6-32292773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74339-D595-3F08-4B30-5E0685ACE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C2E2B-C94A-86F0-022A-210251D96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39CEC-DC95-C1A2-FB6C-F938F9341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728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523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746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A0189-7A97-4CB5-E2B2-8C899068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CC847-DB03-059F-06C6-FC5FF8E69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A13EB2-D906-7024-12AF-EB44E28A1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EDB4F-9372-9958-8160-EC103C80B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10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C1090-3E88-79EE-CB58-9727331E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4875-8F0A-0BAE-FE0E-13F0B0D7D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3FAFE-ABC6-3944-66FA-9C8D02083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5392E-1EA0-BA12-AE50-77BD968CC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169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LO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8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8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CC3A7-82D3-5129-B59D-2540E07F4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09443-EF8D-F7BC-D984-69A0E17B3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34F49-42C0-1012-CD6E-6C497FC3E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https://www.cnbc.com/2021/09/29/ios-15-live-text-how-to-copy-and-paste-text-from-a-photo.html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1C58-3851-3001-7280-92CB2E4C7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531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8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5B878-AF57-7035-B2F6-93F9E67DA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5C662-5FDA-D4CE-0BB2-625C15BC0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9F1F7-B7DE-4977-B226-E732300E7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4E28F-647E-E9E9-B5ED-FD5140497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004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EF8A5-89C7-58AC-0089-7E39F7D4E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603A0-39DA-C986-F577-1B262A610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39EA6-AB1F-C181-3918-49D5EDC07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8A2C9-4215-1ACF-EB68-864C4D4BD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50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E4DD-4139-4200-D843-559F858B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6C5FD-B62E-A269-0079-BA0CDC2A8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F5CD6-C653-0766-C6FC-54E8BAB1E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3E0BA-97A8-EE3B-B06B-14EFA466D0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518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0280-7BDB-A7AD-FF92-A2C926D84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EB6B7-8B3B-42A1-78E2-5E68666DC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9D9A0-93A8-0645-B376-0DBF08EF0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B9CEC-D035-D475-02CA-280049A9A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99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6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2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6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4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8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8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2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8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7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17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avepdf.com/pdf-oc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r.space/" TargetMode="External"/><Relationship Id="rId5" Type="http://schemas.openxmlformats.org/officeDocument/2006/relationships/hyperlink" Target="https://www.sodapdf.com/ocr-pdf/" TargetMode="External"/><Relationship Id="rId4" Type="http://schemas.openxmlformats.org/officeDocument/2006/relationships/hyperlink" Target="https://www.onlineocr.ne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humor.com/media/the-nightmare" TargetMode="Externa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rycarpentry.org/lc-data-intro/01-regular-expressions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programminghistorian.org/en/lessons/understanding-regular-expression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gramminghistorian.org/en/lessons/cleaning-ocrd-text-with-regular-expressions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.ac.uk/information-services/library-museum-gallery/finding-resources/library-databases/databases-a-z/databases-g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" y="-34104"/>
            <a:ext cx="13337457" cy="7503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23" y="2005848"/>
            <a:ext cx="3635985" cy="3391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726" y="2031139"/>
            <a:ext cx="4192558" cy="33624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GB" sz="9600" b="1" dirty="0">
                <a:solidFill>
                  <a:srgbClr val="002E5F"/>
                </a:solidFill>
                <a:latin typeface="Verdana Pro Cond"/>
              </a:rPr>
              <a:t>Data</a:t>
            </a:r>
          </a:p>
          <a:p>
            <a:pPr>
              <a:lnSpc>
                <a:spcPts val="8500"/>
              </a:lnSpc>
            </a:pPr>
            <a:r>
              <a:rPr lang="en-GB" sz="9600" b="1" dirty="0">
                <a:solidFill>
                  <a:srgbClr val="002E5F"/>
                </a:solidFill>
                <a:latin typeface="Verdana Pro Cond"/>
              </a:rPr>
              <a:t>Culture</a:t>
            </a:r>
          </a:p>
          <a:p>
            <a:pPr>
              <a:lnSpc>
                <a:spcPts val="8500"/>
              </a:lnSpc>
            </a:pPr>
            <a:r>
              <a:rPr lang="en-GB" sz="9600" b="1" dirty="0">
                <a:solidFill>
                  <a:srgbClr val="002E5F"/>
                </a:solidFill>
                <a:latin typeface="Verdana Pro Cond"/>
              </a:rPr>
              <a:t>society</a:t>
            </a:r>
            <a:endParaRPr lang="en-GB" sz="9600" b="1" dirty="0">
              <a:solidFill>
                <a:schemeClr val="bg1"/>
              </a:solidFill>
              <a:latin typeface="Verdana Pro C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466529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814192" y="612137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323" y="72298"/>
            <a:ext cx="1542572" cy="15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1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846" y="780715"/>
            <a:ext cx="531910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Activity: </a:t>
            </a:r>
            <a:endParaRPr lang="en-US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OCR Workflow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7250" y="1136069"/>
            <a:ext cx="5177369" cy="38779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Identify a dataset (images of text) that you might use in your research</a:t>
            </a:r>
            <a:endParaRPr lang="en-GB" sz="24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Write the steps to obtained encoded text from your dataset.</a:t>
            </a:r>
            <a:endParaRPr lang="en-GB" sz="2400">
              <a:ea typeface="Calibri"/>
              <a:cs typeface="Calibri"/>
            </a:endParaRPr>
          </a:p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Identify potential source of errors or issues in each step. And discuss how you might address them.</a:t>
            </a:r>
            <a:endParaRPr lang="en-GB" sz="2400">
              <a:ea typeface="Calibri" panose="020F0502020204030204"/>
              <a:cs typeface="Calibri" panose="020F0502020204030204"/>
            </a:endParaRPr>
          </a:p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Share your dataset, workflow, and plan with your small group.</a:t>
            </a:r>
            <a:endParaRPr lang="en-GB" sz="2400">
              <a:solidFill>
                <a:srgbClr val="002E5F"/>
              </a:solidFill>
              <a:ea typeface="Calibri"/>
              <a:cs typeface="Calibri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A07BF48-7F6E-37A1-A03D-F54D77B35AAB}"/>
              </a:ext>
            </a:extLst>
          </p:cNvPr>
          <p:cNvSpPr txBox="1"/>
          <p:nvPr/>
        </p:nvSpPr>
        <p:spPr>
          <a:xfrm>
            <a:off x="2497" y="2007432"/>
            <a:ext cx="5778707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b="1" dirty="0">
              <a:solidFill>
                <a:schemeClr val="bg1"/>
              </a:solidFill>
              <a:cs typeface="Arial"/>
            </a:endParaRPr>
          </a:p>
          <a:p>
            <a:pPr marL="914400" lvl="1" indent="-4572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chemeClr val="bg1"/>
                </a:solidFill>
                <a:cs typeface="Arial"/>
              </a:rPr>
              <a:t>Selection</a:t>
            </a:r>
            <a:endParaRPr lang="en-US" sz="2400" dirty="0">
              <a:solidFill>
                <a:schemeClr val="bg1"/>
              </a:solidFill>
              <a:ea typeface="Calibri"/>
              <a:cs typeface="Arial"/>
            </a:endParaRPr>
          </a:p>
          <a:p>
            <a:pPr marL="914400" lvl="1" indent="-4572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chemeClr val="bg1"/>
                </a:solidFill>
                <a:cs typeface="Arial"/>
              </a:rPr>
              <a:t>Scanning</a:t>
            </a:r>
            <a:endParaRPr lang="en-US" sz="2400" dirty="0">
              <a:solidFill>
                <a:schemeClr val="bg1"/>
              </a:solidFill>
              <a:ea typeface="Calibri"/>
              <a:cs typeface="Arial"/>
            </a:endParaRPr>
          </a:p>
          <a:p>
            <a:pPr marL="914400" lvl="1" indent="-4572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chemeClr val="bg1"/>
                </a:solidFill>
                <a:cs typeface="Arial"/>
              </a:rPr>
              <a:t>Inspecting and cleaning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9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5C23A-AF70-5056-D2FC-B4B485B49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88114B-321C-140C-EA38-C31157A4924C}"/>
              </a:ext>
            </a:extLst>
          </p:cNvPr>
          <p:cNvSpPr/>
          <p:nvPr/>
        </p:nvSpPr>
        <p:spPr>
          <a:xfrm>
            <a:off x="6072000" y="0"/>
            <a:ext cx="6120000" cy="6858000"/>
          </a:xfrm>
          <a:prstGeom prst="rect">
            <a:avLst/>
          </a:prstGeom>
          <a:solidFill>
            <a:srgbClr val="041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4E34A1-3DDD-DE80-AC82-40E9B3F76D5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EFEBD-F1FB-0854-5A60-268184967CF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AF7D5-691E-9C6B-84C2-77634F334993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319E8-4A93-13D8-0856-CE7773012EA6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9CD95-4630-11A7-F9AA-23203CC3CF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B54FF0-E6D1-0CDD-68B8-64FAB9814BD6}"/>
              </a:ext>
            </a:extLst>
          </p:cNvPr>
          <p:cNvSpPr/>
          <p:nvPr/>
        </p:nvSpPr>
        <p:spPr>
          <a:xfrm>
            <a:off x="6303768" y="778694"/>
            <a:ext cx="5652687" cy="48628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Accuracy depends on </a:t>
            </a:r>
            <a:r>
              <a:rPr lang="en-US" sz="2800" b="1" dirty="0">
                <a:solidFill>
                  <a:srgbClr val="E6FB04"/>
                </a:solidFill>
              </a:rPr>
              <a:t>dataset quality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rgbClr val="E6FB04"/>
                </a:solidFill>
              </a:rPr>
              <a:t>visual complexity </a:t>
            </a:r>
            <a:r>
              <a:rPr lang="en-US" sz="2800" dirty="0">
                <a:solidFill>
                  <a:schemeClr val="bg1"/>
                </a:solidFill>
              </a:rPr>
              <a:t>and </a:t>
            </a:r>
            <a:r>
              <a:rPr lang="en-US" sz="2800" b="1" dirty="0">
                <a:solidFill>
                  <a:srgbClr val="E6FB04"/>
                </a:solidFill>
              </a:rPr>
              <a:t>software capability</a:t>
            </a:r>
            <a:r>
              <a:rPr lang="en-US" sz="2800" b="1" dirty="0">
                <a:solidFill>
                  <a:schemeClr val="bg1"/>
                </a:solidFill>
              </a:rPr>
              <a:t>. Some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 common sources of error include: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Human errors and typos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Age and damage (stained or blurry)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Mixed text and images, or multiple languages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Cursive handwriting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DD0D32-FB95-9AF8-1CEB-188E7297A771}"/>
              </a:ext>
            </a:extLst>
          </p:cNvPr>
          <p:cNvSpPr txBox="1"/>
          <p:nvPr/>
        </p:nvSpPr>
        <p:spPr>
          <a:xfrm>
            <a:off x="893272" y="2548305"/>
            <a:ext cx="4825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latin typeface="Verdana Pro Cond"/>
                <a:ea typeface="+mn-lt"/>
                <a:cs typeface="+mn-lt"/>
              </a:rPr>
              <a:t> Challenges of OCR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546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9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EC6EDD-710A-62DC-C607-6124E267E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C4F41-E345-B861-B6FA-6FAEF777DA0A}"/>
              </a:ext>
            </a:extLst>
          </p:cNvPr>
          <p:cNvSpPr/>
          <p:nvPr/>
        </p:nvSpPr>
        <p:spPr>
          <a:xfrm>
            <a:off x="6072000" y="0"/>
            <a:ext cx="6120000" cy="6858000"/>
          </a:xfrm>
          <a:prstGeom prst="rect">
            <a:avLst/>
          </a:prstGeom>
          <a:solidFill>
            <a:srgbClr val="041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39E8EB-3974-EBEB-5D82-A43C7EEC6CE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B3CE8-4960-FF5D-161D-C4E3162DAE28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4F7524-A78E-54F5-A227-A7798BF344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77386C-06B0-3F63-BE62-D75892D452A3}"/>
              </a:ext>
            </a:extLst>
          </p:cNvPr>
          <p:cNvSpPr/>
          <p:nvPr/>
        </p:nvSpPr>
        <p:spPr>
          <a:xfrm>
            <a:off x="6278784" y="1140956"/>
            <a:ext cx="5652687" cy="41549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E6FB04"/>
                </a:solidFill>
              </a:rPr>
              <a:t>Possible solutions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spcAft>
                <a:spcPts val="1200"/>
              </a:spcAft>
              <a:buFont typeface="Arial,Sans-Serif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Select good quality dataset to begin with.</a:t>
            </a:r>
          </a:p>
          <a:p>
            <a:pPr marL="342900" indent="-342900">
              <a:spcAft>
                <a:spcPts val="1200"/>
              </a:spcAft>
              <a:buFont typeface="Arial,Sans-Serif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Pre-process your dataset to improve its quality 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,Sans-Serif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Correct errors in OCR-produced files, if they are predictable. 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,Sans-Serif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Improve OCR engine capability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 descr="A logo with text on it&#10;&#10;AI-generated content may be incorrect.">
            <a:extLst>
              <a:ext uri="{FF2B5EF4-FFF2-40B4-BE49-F238E27FC236}">
                <a16:creationId xmlns:a16="http://schemas.microsoft.com/office/drawing/2014/main" id="{FDF167C9-1838-3EC7-782D-A58378DA59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48CF1-7453-8F30-55C3-D3B70BC4DB0E}"/>
              </a:ext>
            </a:extLst>
          </p:cNvPr>
          <p:cNvSpPr txBox="1"/>
          <p:nvPr/>
        </p:nvSpPr>
        <p:spPr>
          <a:xfrm>
            <a:off x="893272" y="2548305"/>
            <a:ext cx="4825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latin typeface="Verdana Pro Cond"/>
                <a:ea typeface="+mn-lt"/>
                <a:cs typeface="+mn-lt"/>
              </a:rPr>
              <a:t> Challenges of OCR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850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-3124" y="0"/>
            <a:ext cx="6226123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6381" y="1421032"/>
            <a:ext cx="5680340" cy="16927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002E5F"/>
                </a:solidFill>
                <a:ea typeface="+mn-lt"/>
                <a:cs typeface="+mn-lt"/>
              </a:rPr>
              <a:t>Key consideration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Image resolution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Manual inspection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B8340DD-8623-CE31-DD1F-F9F186E78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24C5BE-46F6-B278-023C-D3CA35C6C1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F798C-EB2A-18E0-FA11-A52E29A425CC}"/>
              </a:ext>
            </a:extLst>
          </p:cNvPr>
          <p:cNvSpPr txBox="1"/>
          <p:nvPr/>
        </p:nvSpPr>
        <p:spPr>
          <a:xfrm>
            <a:off x="449813" y="2385912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latin typeface="Verdana Pro Cond"/>
                <a:ea typeface="+mn-lt"/>
                <a:cs typeface="+mn-lt"/>
              </a:rPr>
              <a:t>Data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0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5D6D7-A82A-A486-7B4C-AFFA4D859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BDBFC9-270D-CA8E-64AF-A37336422E81}"/>
              </a:ext>
            </a:extLst>
          </p:cNvPr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1BBE6-28F6-03FD-2427-ABC9764A6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096B2D-1F6F-843C-FF4A-626F3B594455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F4425-1C74-0580-6F46-D5EC289F3F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58DB44-1A2C-938B-D672-29552F6E94D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96338AE4-0E36-4438-43EA-26DF481C4BEA}"/>
              </a:ext>
            </a:extLst>
          </p:cNvPr>
          <p:cNvSpPr txBox="1"/>
          <p:nvPr/>
        </p:nvSpPr>
        <p:spPr>
          <a:xfrm>
            <a:off x="389031" y="2048915"/>
            <a:ext cx="5591968" cy="33512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ea typeface="Calibri"/>
                <a:cs typeface="Calibri"/>
              </a:rPr>
              <a:t>Identify issues you might encounter when processing the following images. 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ea typeface="Calibri"/>
                <a:cs typeface="Calibri"/>
              </a:rPr>
              <a:t>Are there any steps you could take to preprocessing the document that might improve the output accuracy?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821B1-ACF7-0BC4-26B2-A362D94885D5}"/>
              </a:ext>
            </a:extLst>
          </p:cNvPr>
          <p:cNvSpPr txBox="1"/>
          <p:nvPr/>
        </p:nvSpPr>
        <p:spPr>
          <a:xfrm>
            <a:off x="399846" y="505895"/>
            <a:ext cx="531910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Activity: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Inspect the Images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 descr="An old book with text&#10;&#10;AI-generated content may be incorrect.">
            <a:extLst>
              <a:ext uri="{FF2B5EF4-FFF2-40B4-BE49-F238E27FC236}">
                <a16:creationId xmlns:a16="http://schemas.microsoft.com/office/drawing/2014/main" id="{2A5FE4BA-2FBD-EF17-87B7-3A1804648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192" y="28679"/>
            <a:ext cx="5287991" cy="685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73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73E52-439A-25AC-855F-086BA3928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B65F3-97C4-6013-2869-33A2B99DF16C}"/>
              </a:ext>
            </a:extLst>
          </p:cNvPr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E6BE6-AC22-ECC8-3041-8C4F555812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963FFD-AF93-E55A-FE5D-86300D9B85F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55B4F7-6248-95E7-29C3-0323BC8E70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997511-20FF-604C-00AF-FC1B20960BE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3051755-872E-ACB5-21BA-076E7C974AF7}"/>
              </a:ext>
            </a:extLst>
          </p:cNvPr>
          <p:cNvSpPr txBox="1"/>
          <p:nvPr/>
        </p:nvSpPr>
        <p:spPr>
          <a:xfrm>
            <a:off x="392852" y="2048915"/>
            <a:ext cx="5534377" cy="391305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GB" sz="2400" dirty="0">
                <a:solidFill>
                  <a:schemeClr val="bg1"/>
                </a:solidFill>
                <a:ea typeface="Calibri"/>
                <a:cs typeface="Calibri"/>
              </a:rPr>
              <a:t>Identify issues you might encounter when processing the following images.  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GB" sz="2400" dirty="0">
                <a:solidFill>
                  <a:schemeClr val="bg1"/>
                </a:solidFill>
                <a:ea typeface="Calibri"/>
                <a:cs typeface="Calibri"/>
              </a:rPr>
              <a:t>Are there any steps you could take to preprocessing the document that might improve the output accuracy?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endParaRPr lang="en-GB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09FDF-1571-D913-6679-9B3FDD79F74A}"/>
              </a:ext>
            </a:extLst>
          </p:cNvPr>
          <p:cNvSpPr txBox="1"/>
          <p:nvPr/>
        </p:nvSpPr>
        <p:spPr>
          <a:xfrm>
            <a:off x="399846" y="505895"/>
            <a:ext cx="531910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Activity: </a:t>
            </a:r>
            <a:endParaRPr lang="en-US" sz="4000" dirty="0">
              <a:solidFill>
                <a:schemeClr val="bg1"/>
              </a:solidFill>
              <a:latin typeface="Verdana Pro Cond"/>
            </a:endParaRPr>
          </a:p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Inspect the Images</a:t>
            </a:r>
            <a:endParaRPr lang="en-GB" sz="4000" dirty="0">
              <a:solidFill>
                <a:schemeClr val="bg1"/>
              </a:solidFill>
              <a:latin typeface="Verdana Pro Cond"/>
              <a:ea typeface="Calibri"/>
              <a:cs typeface="Calibri"/>
            </a:endParaRPr>
          </a:p>
        </p:txBody>
      </p:sp>
      <p:pic>
        <p:nvPicPr>
          <p:cNvPr id="2" name="Picture 1" descr="A close-up of a document&#10;&#10;AI-generated content may be incorrect.">
            <a:extLst>
              <a:ext uri="{FF2B5EF4-FFF2-40B4-BE49-F238E27FC236}">
                <a16:creationId xmlns:a16="http://schemas.microsoft.com/office/drawing/2014/main" id="{BD9058E4-5B7A-2EB5-D7A4-000E32CD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004" y="-535064"/>
            <a:ext cx="6136256" cy="794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DB311-3B2A-8270-6FB3-B16DAF5F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ECB4D9-8E6F-E44F-469A-3C1A4C45D497}"/>
              </a:ext>
            </a:extLst>
          </p:cNvPr>
          <p:cNvSpPr/>
          <p:nvPr/>
        </p:nvSpPr>
        <p:spPr>
          <a:xfrm>
            <a:off x="-3124" y="0"/>
            <a:ext cx="6226123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A9DFB1-72B3-4BBB-9383-235FAB2CA672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08417-F537-8150-3B68-E7887189F3B1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684E71-F8DF-363E-4640-11478784A5DE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21992-C5A8-D07F-E865-9CF3C6F0A77E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7B8DBF-D0AB-8BB8-F368-73004EC23DFE}"/>
              </a:ext>
            </a:extLst>
          </p:cNvPr>
          <p:cNvSpPr/>
          <p:nvPr/>
        </p:nvSpPr>
        <p:spPr>
          <a:xfrm>
            <a:off x="6446381" y="1421032"/>
            <a:ext cx="5680340" cy="298543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+mn-lt"/>
                <a:cs typeface="+mn-lt"/>
              </a:rPr>
              <a:t>Manually</a:t>
            </a: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: Adjust the </a:t>
            </a:r>
            <a:r>
              <a:rPr lang="en-US" sz="2800" dirty="0" err="1">
                <a:solidFill>
                  <a:srgbClr val="002E5F"/>
                </a:solidFill>
                <a:ea typeface="+mn-lt"/>
                <a:cs typeface="+mn-lt"/>
              </a:rPr>
              <a:t>colour</a:t>
            </a: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, contrast, or formats of the files.</a:t>
            </a:r>
            <a:endParaRPr lang="en-US" sz="28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+mn-lt"/>
                <a:cs typeface="+mn-lt"/>
              </a:rPr>
              <a:t>OCR tools</a:t>
            </a: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: Some OCR software have built-in correction functions such as patches.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767FEB1-E665-89D4-47C0-A026EEF31B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7237D-6CA5-8465-A3A6-E66B480A1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DF48586-BF08-FDCF-CF54-8FE2CF17F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C8B3B1-0237-5A13-3650-7EDFC1DF6C08}"/>
              </a:ext>
            </a:extLst>
          </p:cNvPr>
          <p:cNvSpPr txBox="1"/>
          <p:nvPr/>
        </p:nvSpPr>
        <p:spPr>
          <a:xfrm>
            <a:off x="449813" y="2385912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latin typeface="Verdana Pro Cond"/>
                <a:ea typeface="+mn-lt"/>
                <a:cs typeface="+mn-lt"/>
              </a:rPr>
              <a:t>Pre-processing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30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E5779-A2BB-C606-627E-BD5D385D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8ABD70-99B7-15B0-5B7E-548B51BEFA34}"/>
              </a:ext>
            </a:extLst>
          </p:cNvPr>
          <p:cNvSpPr/>
          <p:nvPr/>
        </p:nvSpPr>
        <p:spPr>
          <a:xfrm>
            <a:off x="-3124" y="0"/>
            <a:ext cx="6226123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D2963-4413-6162-19EB-AC5FE3B675F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C4892-502E-08F3-4CF2-38CDAA9D88E7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7569C-5846-947E-B02D-D53836F03C95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7DBAE-0736-123E-41C0-1BC450FBF4A5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5C2AA-A617-64CF-F2B8-4D7837A6ADDB}"/>
              </a:ext>
            </a:extLst>
          </p:cNvPr>
          <p:cNvSpPr/>
          <p:nvPr/>
        </p:nvSpPr>
        <p:spPr>
          <a:xfrm>
            <a:off x="6446381" y="1421032"/>
            <a:ext cx="5680340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Pay attention to the limitations of the software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+mn-lt"/>
                <a:cs typeface="+mn-lt"/>
              </a:rPr>
              <a:t>File Size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File Format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Text orientation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Languages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2F96AEC-93E1-1289-D643-9E497CF55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42B74-C261-CC89-4817-49249A5FE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BFA4C9-1FD1-5F09-44BB-EE801BD58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8596A8-47C1-3197-93CB-479C3E07C827}"/>
              </a:ext>
            </a:extLst>
          </p:cNvPr>
          <p:cNvSpPr txBox="1"/>
          <p:nvPr/>
        </p:nvSpPr>
        <p:spPr>
          <a:xfrm>
            <a:off x="449813" y="2385912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latin typeface="Verdana Pro Cond"/>
                <a:ea typeface="+mn-lt"/>
                <a:cs typeface="+mn-lt"/>
              </a:rPr>
              <a:t>Scanning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8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DCEEA-4ADC-958E-FEC3-8AD9B6D80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4541AD-F938-A9CE-057D-427646F859B4}"/>
              </a:ext>
            </a:extLst>
          </p:cNvPr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C2658-2FC3-62CD-8909-A8504665C9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C1FFF-C220-2687-12C4-21BE24BAD10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BDEC62-5ED0-5B5D-1FBF-B847B4677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1D30C0-0350-B9C7-C2CF-428658E15DDC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0AE97-FF47-4960-91FE-A1FA87BD9495}"/>
              </a:ext>
            </a:extLst>
          </p:cNvPr>
          <p:cNvSpPr txBox="1"/>
          <p:nvPr/>
        </p:nvSpPr>
        <p:spPr>
          <a:xfrm>
            <a:off x="6313457" y="1213347"/>
            <a:ext cx="5544077" cy="41857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Identify a picture or scanned pdf </a:t>
            </a:r>
            <a:endParaRPr lang="en-GB" dirty="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Scan the documents with OCR software 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Compare the results and discuss what are the advantages and limitations of these options? </a:t>
            </a:r>
            <a:endParaRPr lang="en-GB" sz="2400">
              <a:solidFill>
                <a:srgbClr val="002E5F"/>
              </a:solidFill>
              <a:ea typeface="+mn-lt"/>
              <a:cs typeface="+mn-lt"/>
            </a:endParaRPr>
          </a:p>
          <a:p>
            <a:pPr marL="457200" indent="-457200">
              <a:spcAft>
                <a:spcPts val="1200"/>
              </a:spcAft>
              <a:buAutoNum type="arabicPeriod"/>
            </a:pPr>
            <a:endParaRPr lang="en-GB" sz="2400" dirty="0">
              <a:solidFill>
                <a:srgbClr val="002E5F"/>
              </a:solidFill>
              <a:ea typeface="+mn-lt"/>
              <a:cs typeface="+mn-lt"/>
            </a:endParaRP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(if you can't find one, please try the pictures in the previous slides, or you can also try the Edinburgh archive 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database:</a:t>
            </a:r>
            <a:endParaRPr lang="en-GB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https://archives.collections.ed.ac.uk/)</a:t>
            </a:r>
            <a:endParaRPr lang="en-GB">
              <a:ea typeface="Calibri"/>
              <a:cs typeface="Calibri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0520C52-0A9D-4494-BABA-5C2D884EB98F}"/>
              </a:ext>
            </a:extLst>
          </p:cNvPr>
          <p:cNvSpPr txBox="1"/>
          <p:nvPr/>
        </p:nvSpPr>
        <p:spPr>
          <a:xfrm>
            <a:off x="402235" y="1732613"/>
            <a:ext cx="5747478" cy="399583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ea typeface="Calibri"/>
                <a:cs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https://tools.pdf24.org/en/ocr-pdf</a:t>
            </a:r>
            <a:endParaRPr lang="en-GB" sz="2400">
              <a:solidFill>
                <a:schemeClr val="bg1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https://www.onlineocr.net/</a:t>
            </a:r>
            <a:endParaRPr lang="en-GB" sz="2400">
              <a:solidFill>
                <a:schemeClr val="bg1"/>
              </a:solidFill>
              <a:ea typeface="Calibri"/>
              <a:cs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https://www.sodapdf.com/ocr-pdf/</a:t>
            </a:r>
            <a:endParaRPr lang="en-GB" sz="2400" dirty="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https://www.sejda.com/ocr-pdf</a:t>
            </a:r>
            <a:endParaRPr lang="en-GB" sz="240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https://ocr.space/</a:t>
            </a:r>
            <a:endParaRPr lang="en-GB" sz="2400" dirty="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https://avepdf.com/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pdf-ocr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GB" sz="24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GB" sz="2800" b="1" dirty="0">
              <a:solidFill>
                <a:schemeClr val="bg1"/>
              </a:solidFill>
              <a:ea typeface="+mn-lt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D2A3-EAB5-2D28-A1DA-78FB1A6F654A}"/>
              </a:ext>
            </a:extLst>
          </p:cNvPr>
          <p:cNvSpPr txBox="1"/>
          <p:nvPr/>
        </p:nvSpPr>
        <p:spPr>
          <a:xfrm>
            <a:off x="399846" y="505895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Activity: Scanning</a:t>
            </a:r>
            <a:endParaRPr lang="en-GB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46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5797CF-9BA0-65F0-4065-F78AE7BC5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41786E-2AB1-4DA0-29CF-7309C6CE300A}"/>
              </a:ext>
            </a:extLst>
          </p:cNvPr>
          <p:cNvSpPr/>
          <p:nvPr/>
        </p:nvSpPr>
        <p:spPr>
          <a:xfrm>
            <a:off x="-3124" y="0"/>
            <a:ext cx="6226123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38287-2F34-46D5-25D5-705E55E47C43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D20180-8715-D7FD-75E4-8D909AA39C08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9818E-A07D-B304-3C6F-7C27E83DE258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0D900-6AA8-F8BF-027B-B32474D781AD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29BB0-03D3-8D3A-7723-2CA6F1443734}"/>
              </a:ext>
            </a:extLst>
          </p:cNvPr>
          <p:cNvSpPr/>
          <p:nvPr/>
        </p:nvSpPr>
        <p:spPr>
          <a:xfrm>
            <a:off x="6446381" y="1421032"/>
            <a:ext cx="5680340" cy="153888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Manually remove errors</a:t>
            </a:r>
            <a:endParaRPr lang="en-US" sz="28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  <a:p>
            <a:pPr marL="800100" lvl="1" indent="-34290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Predictable errors can be fixed with codes , such as Regex. </a:t>
            </a:r>
            <a:endParaRPr lang="en-US" sz="28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99129C5-C823-6B56-D0FB-2DBA3AC6F7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BCF01-D38F-A1CF-83E7-6347BC20A5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E78302-6E2B-F224-7E58-1EA6CD7B64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BE487-D61F-3730-D9E9-162D12490D56}"/>
              </a:ext>
            </a:extLst>
          </p:cNvPr>
          <p:cNvSpPr txBox="1"/>
          <p:nvPr/>
        </p:nvSpPr>
        <p:spPr>
          <a:xfrm>
            <a:off x="449813" y="2385912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latin typeface="Verdana Pro Cond"/>
                <a:ea typeface="Calibri"/>
                <a:cs typeface="Calibri"/>
              </a:rPr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70767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5758" y="1881483"/>
            <a:ext cx="6652319" cy="360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9600" b="1" dirty="0">
                <a:solidFill>
                  <a:srgbClr val="002E5F"/>
                </a:solidFill>
                <a:latin typeface="Verdana Pro Cond"/>
              </a:rPr>
              <a:t>Working </a:t>
            </a:r>
            <a:endParaRPr lang="en-US" sz="9600" b="1">
              <a:solidFill>
                <a:srgbClr val="002E5F"/>
              </a:solidFill>
              <a:latin typeface="Verdana Pro Cond"/>
            </a:endParaRPr>
          </a:p>
          <a:p>
            <a:r>
              <a:rPr lang="en-GB" sz="9600" b="1" dirty="0">
                <a:solidFill>
                  <a:srgbClr val="002E5F"/>
                </a:solidFill>
                <a:latin typeface="Verdana Pro Cond"/>
              </a:rPr>
              <a:t>with OCR</a:t>
            </a:r>
          </a:p>
          <a:p>
            <a:endParaRPr lang="en-GB" b="1" dirty="0">
              <a:latin typeface="Verdana Pro Cond"/>
            </a:endParaRPr>
          </a:p>
          <a:p>
            <a:r>
              <a:rPr lang="en-GB" b="1" dirty="0">
                <a:latin typeface="Verdana Pro Cond"/>
              </a:rPr>
              <a:t>9 &amp; 16 Oct 2025</a:t>
            </a:r>
            <a:endParaRPr lang="en-GB" b="1">
              <a:latin typeface="Verdana Pro C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530157"/>
            <a:ext cx="3831944" cy="754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069" y="466527"/>
            <a:ext cx="617581" cy="617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814192" y="612137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83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-909" y="-34636"/>
            <a:ext cx="6212363" cy="6892636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baseline="-25000"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6186" y="85533"/>
            <a:ext cx="59824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 b="1" dirty="0">
                <a:solidFill>
                  <a:srgbClr val="002E5F"/>
                </a:solidFill>
                <a:latin typeface="Verdana Pro Cond"/>
              </a:rPr>
              <a:t>Regex</a:t>
            </a:r>
          </a:p>
        </p:txBody>
      </p:sp>
      <p:pic>
        <p:nvPicPr>
          <p:cNvPr id="6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1020D30-47B1-6E18-98EE-0A4CAE5E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44" y="82974"/>
            <a:ext cx="5110017" cy="5525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BCA80F-D356-DCF5-727C-ABA7A7E40B3E}"/>
              </a:ext>
            </a:extLst>
          </p:cNvPr>
          <p:cNvSpPr txBox="1"/>
          <p:nvPr/>
        </p:nvSpPr>
        <p:spPr>
          <a:xfrm>
            <a:off x="417946" y="5578763"/>
            <a:ext cx="4555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https://devhumor.com/media/the-nightmare</a:t>
            </a:r>
            <a:r>
              <a:rPr lang="en-US"/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E2364-1993-0B43-8EA6-731E66BAA809}"/>
              </a:ext>
            </a:extLst>
          </p:cNvPr>
          <p:cNvSpPr txBox="1"/>
          <p:nvPr/>
        </p:nvSpPr>
        <p:spPr>
          <a:xfrm>
            <a:off x="6246089" y="923636"/>
            <a:ext cx="5784273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Concept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 used in many 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different programming environments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for 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pattern matching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. </a:t>
            </a:r>
            <a:endParaRPr lang="en-US" sz="2000"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Powerful tool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 to find, manage, and transform data and files.</a:t>
            </a:r>
            <a:endParaRPr lang="en-US" sz="2000">
              <a:solidFill>
                <a:srgbClr val="002E5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Use a sequence of characters to define a 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search to match strings</a:t>
            </a:r>
            <a:endParaRPr lang="en-US" sz="2000">
              <a:solidFill>
                <a:srgbClr val="002E5F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Match on types of characters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(e.g. ‘upper case letters’, ‘digits’, ‘spaces’, etc.).</a:t>
            </a:r>
            <a:endParaRPr lang="en-US" sz="2000">
              <a:solidFill>
                <a:srgbClr val="002E5F"/>
              </a:solidFill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Match patterns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that repeat any number of times.</a:t>
            </a:r>
            <a:endParaRPr lang="en-US" sz="2000">
              <a:solidFill>
                <a:srgbClr val="002E5F"/>
              </a:solidFill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pPr algn="l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145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8CFA36F-E0FF-D100-1646-53416739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4" y="647210"/>
            <a:ext cx="8150267" cy="5166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48F22F-3EA9-7F98-6314-C7CB72CFDDBA}"/>
              </a:ext>
            </a:extLst>
          </p:cNvPr>
          <p:cNvSpPr txBox="1"/>
          <p:nvPr/>
        </p:nvSpPr>
        <p:spPr>
          <a:xfrm>
            <a:off x="3431" y="85533"/>
            <a:ext cx="1218516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/>
              </a:rPr>
              <a:t>Regex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F8C72-7762-F817-E976-539183F2CFA0}"/>
              </a:ext>
            </a:extLst>
          </p:cNvPr>
          <p:cNvSpPr txBox="1"/>
          <p:nvPr/>
        </p:nvSpPr>
        <p:spPr>
          <a:xfrm>
            <a:off x="8442036" y="1468582"/>
            <a:ext cx="370147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hlinkClick r:id="rId6"/>
              </a:rPr>
              <a:t>https://programminghistorian.org/en/lessons/cleaning-ocrd-text-with-regular-expressions</a:t>
            </a:r>
            <a:r>
              <a:rPr lang="en-US"/>
              <a:t> 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7"/>
              </a:rPr>
              <a:t>https://programminghistorian.org/en/lessons/understanding-regular-expressions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8"/>
              </a:rPr>
              <a:t>https://librarycarpentry.org/lc-data-intro/01-regular-expressions/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169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49A87F-AA84-B96F-8DCF-32605A3A1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B2B469-4863-FA89-198F-E73FBD3532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2039FD-A1C7-CF7E-65A0-C06DC985186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92780-3EDF-E04A-5BE1-24664F6F5FD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E2CF8-A719-2F37-0ADF-C52C9C0B411F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F2A40-B1B0-72D8-BE47-297CA1C8F517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0C4E6-A7C5-7C77-71B4-0E45BB3840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DF4D51-6B29-21DE-0179-23F6076BD866}"/>
              </a:ext>
            </a:extLst>
          </p:cNvPr>
          <p:cNvSpPr txBox="1"/>
          <p:nvPr/>
        </p:nvSpPr>
        <p:spPr>
          <a:xfrm>
            <a:off x="757305" y="480027"/>
            <a:ext cx="689721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Printed Text Recognition </a:t>
            </a:r>
            <a:endParaRPr lang="en-US" err="1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using Python </a:t>
            </a:r>
            <a:r>
              <a:rPr lang="en-GB" sz="4000" b="1" dirty="0" err="1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pytesseract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81CF97-0BBE-BE6D-AEBB-0B466688F50E}"/>
              </a:ext>
            </a:extLst>
          </p:cNvPr>
          <p:cNvSpPr txBox="1"/>
          <p:nvPr/>
        </p:nvSpPr>
        <p:spPr>
          <a:xfrm>
            <a:off x="757945" y="1885200"/>
            <a:ext cx="10585192" cy="44627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dirty="0">
                <a:solidFill>
                  <a:srgbClr val="002E5F"/>
                </a:solidFill>
                <a:ea typeface="+mn-lt"/>
                <a:cs typeface="+mn-lt"/>
              </a:rPr>
              <a:t>Tesseract is an OCR</a:t>
            </a: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 engine developed for various operating systems</a:t>
            </a: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It has become open-source since 2005</a:t>
            </a: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It is of the most accurate open-source OCR engines available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Originally only support English, but more languages have been added 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Can run from command line interface or embedded in main coding languages (R &amp; Python)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GB" sz="2800" dirty="0">
              <a:solidFill>
                <a:srgbClr val="002E5F"/>
              </a:solidFill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3DDDC-AE34-E32B-670F-8C27BA9B24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70" y="6087562"/>
            <a:ext cx="3403046" cy="682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274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B6D44-5FC1-5595-CBCB-B16478151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4FFA2-E788-8B72-D593-2AE1CD2A5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BC882F-E731-9FF0-8D8F-C1E025A4E1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203577-B5AB-A100-95AE-03AB88EB7B7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08D4B-2A51-F801-F5EE-051DF9956DCA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E7373-9871-462A-27F2-F51D9F392344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5D978-95A1-D269-8485-BABF84BF2C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837D6A-FC29-07DB-BA51-326B66BADD62}"/>
              </a:ext>
            </a:extLst>
          </p:cNvPr>
          <p:cNvSpPr txBox="1"/>
          <p:nvPr/>
        </p:nvSpPr>
        <p:spPr>
          <a:xfrm>
            <a:off x="757305" y="480027"/>
            <a:ext cx="948513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Handwritten Text Recognition with Python </a:t>
            </a:r>
            <a:r>
              <a:rPr lang="en-GB" sz="4000" b="1" dirty="0" err="1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trOCR</a:t>
            </a:r>
            <a:endParaRPr lang="en-US" dirty="0" err="1"/>
          </a:p>
          <a:p>
            <a:endParaRPr lang="en-GB" sz="4000" b="1" dirty="0">
              <a:solidFill>
                <a:srgbClr val="002E5F"/>
              </a:solidFill>
              <a:latin typeface="Verdana Pro Cond"/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50DE8-C0A4-57D5-7C08-F0DA50819B8D}"/>
              </a:ext>
            </a:extLst>
          </p:cNvPr>
          <p:cNvSpPr txBox="1"/>
          <p:nvPr/>
        </p:nvSpPr>
        <p:spPr>
          <a:xfrm>
            <a:off x="757945" y="1885200"/>
            <a:ext cx="1058519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Select good quality dataset to begin with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Pre-process your dataset to improve its quality</a:t>
            </a:r>
            <a:endParaRPr lang="en-GB" dirty="0">
              <a:ea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Correct errors in OCR-produced files, if they are predictable. </a:t>
            </a:r>
            <a:endParaRPr lang="en-GB" dirty="0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Improve OCR engine capability</a:t>
            </a:r>
            <a:endParaRPr lang="en-GB" sz="2800" dirty="0">
              <a:solidFill>
                <a:srgbClr val="002E5F"/>
              </a:solidFill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58C04-8EC4-4357-4881-3BD3243E3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70" y="6087562"/>
            <a:ext cx="3403046" cy="682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40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A55EE35C-BFB8-FFFA-60CD-12BAE2FB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881" y="14417"/>
            <a:ext cx="7878870" cy="5973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" y="126410"/>
            <a:ext cx="2089979" cy="405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05" y="-347981"/>
            <a:ext cx="1479942" cy="14799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82775" y="2478509"/>
            <a:ext cx="200735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>
                <a:solidFill>
                  <a:srgbClr val="002E5F"/>
                </a:solidFill>
                <a:latin typeface="Integral CF Bold"/>
                <a:hlinkClick r:id="rId6"/>
              </a:rPr>
              <a:t>Digital Scholar Lab</a:t>
            </a:r>
            <a:endParaRPr lang="en-GB" sz="240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956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72000" y="-33693"/>
            <a:ext cx="6120000" cy="6858000"/>
          </a:xfrm>
          <a:prstGeom prst="rect">
            <a:avLst/>
          </a:prstGeom>
          <a:solidFill>
            <a:srgbClr val="041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1" y="-89212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31" y="2500993"/>
            <a:ext cx="5022906" cy="1007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09C553-580D-93FC-5013-2B29858EE24B}"/>
              </a:ext>
            </a:extLst>
          </p:cNvPr>
          <p:cNvSpPr txBox="1"/>
          <p:nvPr/>
        </p:nvSpPr>
        <p:spPr>
          <a:xfrm>
            <a:off x="594677" y="1160059"/>
            <a:ext cx="433804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2588B-EF1A-5AA5-BCA7-9C6760364640}"/>
              </a:ext>
            </a:extLst>
          </p:cNvPr>
          <p:cNvSpPr txBox="1"/>
          <p:nvPr/>
        </p:nvSpPr>
        <p:spPr>
          <a:xfrm>
            <a:off x="975677" y="2055141"/>
            <a:ext cx="4646468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 dirty="0">
                <a:solidFill>
                  <a:srgbClr val="002E5F"/>
                </a:solidFill>
              </a:rPr>
              <a:t>Day 1 (9 Oct.)</a:t>
            </a:r>
            <a:endParaRPr lang="en-GB" sz="2000" b="1" dirty="0">
              <a:solidFill>
                <a:srgbClr val="002E5F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</a:rPr>
              <a:t>Introduction to OCR</a:t>
            </a:r>
            <a:endParaRPr lang="en-GB" sz="2000" dirty="0">
              <a:solidFill>
                <a:srgbClr val="002E5F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  <a:ea typeface="Calibri"/>
                <a:cs typeface="Calibri"/>
              </a:rPr>
              <a:t>Challenges of OCR in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  <a:ea typeface="Calibri"/>
                <a:cs typeface="Calibri"/>
              </a:rPr>
              <a:t>Activity: Ready-made OCR tools</a:t>
            </a:r>
          </a:p>
          <a:p>
            <a:endParaRPr lang="en-GB" sz="2000" dirty="0">
              <a:solidFill>
                <a:srgbClr val="002E5F"/>
              </a:solidFill>
              <a:ea typeface="Calibri"/>
              <a:cs typeface="Calibri"/>
            </a:endParaRPr>
          </a:p>
          <a:p>
            <a:r>
              <a:rPr lang="en-GB" sz="2000" b="1" dirty="0">
                <a:solidFill>
                  <a:srgbClr val="002E5F"/>
                </a:solidFill>
              </a:rPr>
              <a:t>Day 2 (16 Oct.)</a:t>
            </a:r>
            <a:endParaRPr lang="en-GB" sz="2000" b="1">
              <a:solidFill>
                <a:srgbClr val="002E5F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</a:rPr>
              <a:t>Review of programming basics </a:t>
            </a:r>
            <a:endParaRPr lang="en-GB" sz="2000" dirty="0">
              <a:solidFill>
                <a:srgbClr val="002E5F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</a:rPr>
              <a:t>Introduction to OCR packages</a:t>
            </a:r>
            <a:endParaRPr lang="en-GB" sz="2000" dirty="0">
              <a:solidFill>
                <a:srgbClr val="002E5F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</a:rPr>
              <a:t>Working with OCR in Python &amp; R</a:t>
            </a:r>
            <a:endParaRPr lang="en-GB" sz="20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  <a:p>
            <a:endParaRPr lang="en-GB" sz="20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47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1AB7BC-2203-87AA-883E-670B782A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277D53-B5F9-1062-98C7-A15F57B9D65E}"/>
              </a:ext>
            </a:extLst>
          </p:cNvPr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8633B-5A32-8073-0CCD-8939665A03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7B4AED-29D8-3DA1-A118-0369B719F13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AF435-B196-D592-CB9C-041F139809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0E534B-162D-4E82-FA09-2EA1A223661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74D7C0-8742-F8FA-2B3A-C63B518A522D}"/>
              </a:ext>
            </a:extLst>
          </p:cNvPr>
          <p:cNvSpPr txBox="1"/>
          <p:nvPr/>
        </p:nvSpPr>
        <p:spPr>
          <a:xfrm>
            <a:off x="385469" y="2621017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Discussion </a:t>
            </a:r>
            <a:endParaRPr lang="en-U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8AC04-A201-18D1-F2AA-FEE84BD126BF}"/>
              </a:ext>
            </a:extLst>
          </p:cNvPr>
          <p:cNvSpPr txBox="1"/>
          <p:nvPr/>
        </p:nvSpPr>
        <p:spPr>
          <a:xfrm>
            <a:off x="6667250" y="2056220"/>
            <a:ext cx="5177369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Are you familiar with text extraction or OCR? </a:t>
            </a:r>
            <a:endParaRPr lang="en-GB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What OCR tools have you used, or do you plan to use in your work, and why?</a:t>
            </a:r>
            <a:endParaRPr lang="en-GB" sz="2400" dirty="0">
              <a:solidFill>
                <a:srgbClr val="00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2890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17380" y="710064"/>
            <a:ext cx="912570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Verdana Pro Cond"/>
                <a:ea typeface="Calibri"/>
                <a:cs typeface="Calibri"/>
              </a:rPr>
              <a:t>What Is OCR?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058" y="1712672"/>
            <a:ext cx="10585192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b="1" dirty="0">
                <a:solidFill>
                  <a:srgbClr val="002E5F"/>
                </a:solidFill>
                <a:ea typeface="+mn-lt"/>
                <a:cs typeface="+mn-lt"/>
              </a:rPr>
              <a:t>O</a:t>
            </a: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ptical </a:t>
            </a:r>
            <a:r>
              <a:rPr lang="en-GB" sz="2800" b="1" dirty="0">
                <a:solidFill>
                  <a:srgbClr val="002E5F"/>
                </a:solidFill>
                <a:ea typeface="+mn-lt"/>
                <a:cs typeface="+mn-lt"/>
              </a:rPr>
              <a:t>C</a:t>
            </a: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haracter </a:t>
            </a:r>
            <a:r>
              <a:rPr lang="en-GB" sz="2800" b="1" dirty="0">
                <a:solidFill>
                  <a:srgbClr val="002E5F"/>
                </a:solidFill>
                <a:ea typeface="+mn-lt"/>
                <a:cs typeface="+mn-lt"/>
              </a:rPr>
              <a:t>R</a:t>
            </a: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ecognition</a:t>
            </a:r>
            <a:endParaRPr lang="en-GB" sz="2800" dirty="0" err="1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OCR is the technique to process images of text, such as written or printed documents, and produce machine-readable documents.</a:t>
            </a:r>
            <a:endParaRPr lang="en-GB" dirty="0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Machine-readable documents are encoded in formats that computers can process, allowing the text to be searched, edited and analysed.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70" y="6087562"/>
            <a:ext cx="3403046" cy="682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33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50CDE-29EE-8E43-313B-6DEAA152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41A5D9-4423-FB4F-A44E-2F6BBE2FC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ED6ADB-84F6-B974-D0C0-3120CFE7D6B6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1F3A7-942B-872C-B1FE-99AC0D8E518F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1FF41-6484-AB2C-3D09-42673A0A150A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3CBDB-2455-4CB2-591D-8F21BC90A3CF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872A2-675B-4533-EEFD-753D8C106C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7C852F-0A10-9A2C-DB0B-9BAD36677EAE}"/>
              </a:ext>
            </a:extLst>
          </p:cNvPr>
          <p:cNvSpPr txBox="1"/>
          <p:nvPr/>
        </p:nvSpPr>
        <p:spPr>
          <a:xfrm>
            <a:off x="421800" y="2230613"/>
            <a:ext cx="7680689" cy="37240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Scanning your passport at the airport.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Generate machine-readable text for text-to-speech technology.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Making </a:t>
            </a:r>
            <a:r>
              <a:rPr lang="en-US" sz="2800" dirty="0" err="1">
                <a:solidFill>
                  <a:srgbClr val="002E5F"/>
                </a:solidFill>
                <a:ea typeface="+mn-lt"/>
                <a:cs typeface="+mn-lt"/>
              </a:rPr>
              <a:t>digitalised</a:t>
            </a: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 physical archives searchable. 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Creating a dataset of for text mining or text analysis. 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endParaRPr lang="en-US" sz="2800" dirty="0">
              <a:solidFill>
                <a:srgbClr val="002E5F"/>
              </a:solidFill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65CE-0FA2-969B-980B-8FA40BF5EB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70" y="6087562"/>
            <a:ext cx="3403046" cy="682569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89942-E092-095E-863F-222F6A39C496}"/>
              </a:ext>
            </a:extLst>
          </p:cNvPr>
          <p:cNvSpPr txBox="1"/>
          <p:nvPr/>
        </p:nvSpPr>
        <p:spPr>
          <a:xfrm>
            <a:off x="1164599" y="473246"/>
            <a:ext cx="650562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OCR In the Wild</a:t>
            </a:r>
            <a:endParaRPr lang="en-GB" dirty="0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algn="ctr"/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Real-World Examples </a:t>
            </a:r>
            <a:endParaRPr lang="en-GB" dirty="0">
              <a:ea typeface="Calibri"/>
              <a:cs typeface="Calibri"/>
            </a:endParaRPr>
          </a:p>
        </p:txBody>
      </p:sp>
      <p:pic>
        <p:nvPicPr>
          <p:cNvPr id="4" name="Picture 3" descr="Live Text works inside word processors">
            <a:extLst>
              <a:ext uri="{FF2B5EF4-FFF2-40B4-BE49-F238E27FC236}">
                <a16:creationId xmlns:a16="http://schemas.microsoft.com/office/drawing/2014/main" id="{FAC3BAF8-D991-7178-E9E6-2A58A2A946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9641" r="20599" b="170"/>
          <a:stretch>
            <a:fillRect/>
          </a:stretch>
        </p:blipFill>
        <p:spPr>
          <a:xfrm>
            <a:off x="8509313" y="0"/>
            <a:ext cx="3682732" cy="68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07" y="-344460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68313" y="2865046"/>
            <a:ext cx="3968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>
              <a:solidFill>
                <a:srgbClr val="002E5F"/>
              </a:solidFill>
            </a:endParaRPr>
          </a:p>
          <a:p>
            <a:pPr algn="ctr"/>
            <a:r>
              <a:rPr lang="en-GB" b="1">
                <a:solidFill>
                  <a:srgbClr val="002E5F"/>
                </a:solidFill>
              </a:rPr>
              <a:t>Mid-Century Machinery</a:t>
            </a:r>
          </a:p>
          <a:p>
            <a:r>
              <a:rPr lang="en-GB">
                <a:solidFill>
                  <a:srgbClr val="002E5F"/>
                </a:solidFill>
              </a:rPr>
              <a:t>1974: Ray Kurzweil develops the “Reading Machine,” an early form of OCR technology compatible with text-</a:t>
            </a:r>
          </a:p>
          <a:p>
            <a:r>
              <a:rPr lang="en-GB">
                <a:solidFill>
                  <a:srgbClr val="002E5F"/>
                </a:solidFill>
              </a:rPr>
              <a:t>to-speech software</a:t>
            </a:r>
          </a:p>
          <a:p>
            <a:r>
              <a:rPr lang="en-GB">
                <a:solidFill>
                  <a:srgbClr val="002E5F"/>
                </a:solidFill>
              </a:rPr>
              <a:t>1976: Kurzweil sells to Xerox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2E5F"/>
              </a:solidFill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3" y="2916889"/>
            <a:ext cx="3788543" cy="26671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967" y="1064376"/>
            <a:ext cx="4558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2E5F"/>
                </a:solidFill>
              </a:rPr>
              <a:t>Early Foundations</a:t>
            </a:r>
          </a:p>
          <a:p>
            <a:r>
              <a:rPr lang="en-GB">
                <a:solidFill>
                  <a:srgbClr val="002E5F"/>
                </a:solidFill>
              </a:rPr>
              <a:t>1914: Emanuel Goldberg invents a machine that converts text into telegraph code; Edmund Fournier </a:t>
            </a:r>
            <a:r>
              <a:rPr lang="en-GB" err="1">
                <a:solidFill>
                  <a:srgbClr val="002E5F"/>
                </a:solidFill>
              </a:rPr>
              <a:t>d’Albe</a:t>
            </a:r>
            <a:r>
              <a:rPr lang="en-GB">
                <a:solidFill>
                  <a:srgbClr val="002E5F"/>
                </a:solidFill>
              </a:rPr>
              <a:t> invents the </a:t>
            </a:r>
            <a:r>
              <a:rPr lang="en-GB" err="1">
                <a:solidFill>
                  <a:srgbClr val="002E5F"/>
                </a:solidFill>
              </a:rPr>
              <a:t>Optophone</a:t>
            </a:r>
            <a:r>
              <a:rPr lang="en-GB">
                <a:solidFill>
                  <a:srgbClr val="002E5F"/>
                </a:solidFill>
              </a:rPr>
              <a:t>, which converts text to audio tones matched with letters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256" y="885652"/>
            <a:ext cx="2060997" cy="28853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19" name="Rectangle 18"/>
          <p:cNvSpPr/>
          <p:nvPr/>
        </p:nvSpPr>
        <p:spPr>
          <a:xfrm>
            <a:off x="5031959" y="1054903"/>
            <a:ext cx="26409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2E5F"/>
                </a:solidFill>
              </a:rPr>
              <a:t>1931: Goldberg invents the “Statistical Machine,” which searches archives through optical code recognition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7589" y="3825868"/>
            <a:ext cx="36474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solidFill>
                  <a:srgbClr val="002E5F"/>
                </a:solidFill>
              </a:rPr>
              <a:t>The Internet Era</a:t>
            </a:r>
          </a:p>
          <a:p>
            <a:r>
              <a:rPr lang="en-GB">
                <a:solidFill>
                  <a:srgbClr val="002E5F"/>
                </a:solidFill>
              </a:rPr>
              <a:t>1990s-00s: OCR goes mainstream; improved accuracy; mass digitization projects </a:t>
            </a:r>
          </a:p>
          <a:p>
            <a:r>
              <a:rPr lang="en-GB">
                <a:solidFill>
                  <a:srgbClr val="002E5F"/>
                </a:solidFill>
              </a:rPr>
              <a:t>00s-present: increased accessibility and accuracy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0" y="6119853"/>
            <a:ext cx="3123376" cy="626474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FBC37DD-0D8D-0152-1225-248AE2653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8257" y="2364072"/>
            <a:ext cx="1412532" cy="717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954B870-C132-1E8F-A276-753465F56A9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156195" y="1793567"/>
            <a:ext cx="1875764" cy="850804"/>
          </a:xfrm>
          <a:prstGeom prst="bentConnector3">
            <a:avLst>
              <a:gd name="adj1" fmla="val 75563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86EF01D-BA72-829F-6204-D997D0F98AE3}"/>
              </a:ext>
            </a:extLst>
          </p:cNvPr>
          <p:cNvCxnSpPr>
            <a:cxnSpLocks/>
          </p:cNvCxnSpPr>
          <p:nvPr/>
        </p:nvCxnSpPr>
        <p:spPr>
          <a:xfrm flipV="1">
            <a:off x="7383319" y="4010550"/>
            <a:ext cx="1930083" cy="6182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41AC4C-C320-7BD7-0C4C-83524CC409EF}"/>
              </a:ext>
            </a:extLst>
          </p:cNvPr>
          <p:cNvSpPr txBox="1"/>
          <p:nvPr/>
        </p:nvSpPr>
        <p:spPr>
          <a:xfrm>
            <a:off x="667858" y="171149"/>
            <a:ext cx="780452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OCR Timeline: A Brief History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7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1D52CD-B20F-EA16-9FEA-7E225BBB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D1A24E-ADCC-C5D6-3798-A5350AA0A0D3}"/>
              </a:ext>
            </a:extLst>
          </p:cNvPr>
          <p:cNvSpPr/>
          <p:nvPr/>
        </p:nvSpPr>
        <p:spPr>
          <a:xfrm>
            <a:off x="-3124" y="0"/>
            <a:ext cx="532035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3A073-61E4-3293-A714-66E8A8C93BC3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5605DF-821A-0774-9549-B0FE65E45CC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1B9EF-FE59-BE12-4330-8AD712F4D1FA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B8FEE-B930-AFDD-85B2-B19AE72357E4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A4E430-10A5-4128-F3AB-97622B124725}"/>
              </a:ext>
            </a:extLst>
          </p:cNvPr>
          <p:cNvSpPr/>
          <p:nvPr/>
        </p:nvSpPr>
        <p:spPr>
          <a:xfrm>
            <a:off x="5583739" y="1607938"/>
            <a:ext cx="6614869" cy="20928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buAutoNum type="arabicPeriod"/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Select the images to be scanned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Scan the images with OCR software 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Inspect and 'clean' the processed files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Save the results for further use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1A19EE3-E4D7-DEDE-DEB7-473CA15812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23048-BE90-245F-5E94-FFA68C8B8D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9FF360-F615-0F7F-1E14-3B2086AF7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84A52-A84B-1894-FDC1-A68BC2E00A4A}"/>
              </a:ext>
            </a:extLst>
          </p:cNvPr>
          <p:cNvSpPr txBox="1"/>
          <p:nvPr/>
        </p:nvSpPr>
        <p:spPr>
          <a:xfrm>
            <a:off x="-2486" y="2721433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latin typeface="Verdana Pro Cond"/>
                <a:ea typeface="+mn-lt"/>
                <a:cs typeface="+mn-lt"/>
              </a:rPr>
              <a:t>OCR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2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47BAD-7B3C-8FF8-B6AB-5AEE0AB04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05192A-0C7A-1D21-6E4C-0E2A457A64C5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A35A42-91F8-3663-054D-1D006ABA9E4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B6E6E2-A32C-0756-D8E2-D27E69091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E2756-3F79-7427-93C9-0BB9604717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0" y="6119853"/>
            <a:ext cx="3123376" cy="626474"/>
          </a:xfrm>
          <a:prstGeom prst="rect">
            <a:avLst/>
          </a:prstGeom>
        </p:spPr>
      </p:pic>
      <p:pic>
        <p:nvPicPr>
          <p:cNvPr id="2" name="Portable_scanner_and_OCR_(video)">
            <a:hlinkClick r:id="" action="ppaction://media"/>
            <a:extLst>
              <a:ext uri="{FF2B5EF4-FFF2-40B4-BE49-F238E27FC236}">
                <a16:creationId xmlns:a16="http://schemas.microsoft.com/office/drawing/2014/main" id="{743FEC02-10AC-9C6D-6297-9A3F3CDD7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0556" y="117530"/>
            <a:ext cx="11768378" cy="66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20" ma:contentTypeDescription="Create a new document." ma:contentTypeScope="" ma:versionID="71c782f3f71fdc15523e92abceb85cb2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b9bb859351553e463199851a3f4450ef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humbnail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humbnail" ma:index="26" nillable="true" ma:displayName="Thumbnail" ma:format="Thumbnail" ma:internalName="Thumbnail">
      <xsd:simpleType>
        <xsd:restriction base="dms:Unknown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  <Thumbnail xmlns="a4cecb87-7127-4cec-8ade-f39cabdda460" xsi:nil="true"/>
  </documentManagement>
</p:properties>
</file>

<file path=customXml/itemProps1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93F290-8818-47BF-B6AA-E11B6BDEC086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e0533433-c614-42f1-a6db-1e117b426f0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18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revision>949</cp:revision>
  <dcterms:created xsi:type="dcterms:W3CDTF">2020-12-14T07:57:59Z</dcterms:created>
  <dcterms:modified xsi:type="dcterms:W3CDTF">2025-09-23T11:00:31Z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